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2" r:id="rId1"/>
    <p:sldMasterId id="2147483708" r:id="rId2"/>
    <p:sldMasterId id="2147483774" r:id="rId3"/>
    <p:sldMasterId id="2147483784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258" r:id="rId7"/>
    <p:sldId id="313" r:id="rId8"/>
    <p:sldId id="302" r:id="rId9"/>
    <p:sldId id="284" r:id="rId10"/>
    <p:sldId id="292" r:id="rId11"/>
    <p:sldId id="304" r:id="rId12"/>
    <p:sldId id="287" r:id="rId13"/>
    <p:sldId id="290" r:id="rId14"/>
    <p:sldId id="288" r:id="rId15"/>
    <p:sldId id="289" r:id="rId16"/>
    <p:sldId id="312" r:id="rId17"/>
    <p:sldId id="291" r:id="rId18"/>
    <p:sldId id="318" r:id="rId19"/>
    <p:sldId id="293" r:id="rId20"/>
    <p:sldId id="305" r:id="rId21"/>
    <p:sldId id="294" r:id="rId22"/>
    <p:sldId id="297" r:id="rId23"/>
    <p:sldId id="301" r:id="rId24"/>
    <p:sldId id="298" r:id="rId25"/>
    <p:sldId id="309" r:id="rId26"/>
    <p:sldId id="310" r:id="rId27"/>
    <p:sldId id="320" r:id="rId28"/>
    <p:sldId id="311" r:id="rId29"/>
    <p:sldId id="285" r:id="rId30"/>
    <p:sldId id="306" r:id="rId31"/>
    <p:sldId id="308" r:id="rId32"/>
    <p:sldId id="286" r:id="rId33"/>
    <p:sldId id="316" r:id="rId34"/>
    <p:sldId id="296" r:id="rId35"/>
    <p:sldId id="295" r:id="rId36"/>
    <p:sldId id="300" r:id="rId37"/>
  </p:sldIdLst>
  <p:sldSz cx="11520488" cy="719931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BF"/>
    <a:srgbClr val="5E9CD3"/>
    <a:srgbClr val="00B0F0"/>
    <a:srgbClr val="F28C00"/>
    <a:srgbClr val="003E2F"/>
    <a:srgbClr val="9D0736"/>
    <a:srgbClr val="70706F"/>
    <a:srgbClr val="A10B70"/>
    <a:srgbClr val="FFD800"/>
    <a:srgbClr val="779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DD66A-548A-774B-A1BB-E60316897C69}" v="1148" dt="2022-10-03T12:42:04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9" autoAdjust="0"/>
    <p:restoredTop sz="93475" autoAdjust="0"/>
  </p:normalViewPr>
  <p:slideViewPr>
    <p:cSldViewPr>
      <p:cViewPr varScale="1">
        <p:scale>
          <a:sx n="81" d="100"/>
          <a:sy n="81" d="100"/>
        </p:scale>
        <p:origin x="696" y="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254" y="6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re Zielke" userId="cfe99a9cbcf1eef8" providerId="LiveId" clId="{A5E56A3A-37F4-0E4C-931B-77F50F7A72EC}"/>
    <pc:docChg chg="undo redo custSel addSld delSld modSld sldOrd modMainMaster modShowInfo">
      <pc:chgData name="Thore Zielke" userId="cfe99a9cbcf1eef8" providerId="LiveId" clId="{A5E56A3A-37F4-0E4C-931B-77F50F7A72EC}" dt="2021-10-04T12:15:20.391" v="20625" actId="20577"/>
      <pc:docMkLst>
        <pc:docMk/>
      </pc:docMkLst>
      <pc:sldChg chg="modSp mod modAnim">
        <pc:chgData name="Thore Zielke" userId="cfe99a9cbcf1eef8" providerId="LiveId" clId="{A5E56A3A-37F4-0E4C-931B-77F50F7A72EC}" dt="2021-10-02T00:19:44.170" v="18371"/>
        <pc:sldMkLst>
          <pc:docMk/>
          <pc:sldMk cId="505046730" sldId="257"/>
        </pc:sldMkLst>
        <pc:picChg chg="mod modVis">
          <ac:chgData name="Thore Zielke" userId="cfe99a9cbcf1eef8" providerId="LiveId" clId="{A5E56A3A-37F4-0E4C-931B-77F50F7A72EC}" dt="2021-10-01T23:31:58.524" v="14933" actId="14429"/>
          <ac:picMkLst>
            <pc:docMk/>
            <pc:sldMk cId="505046730" sldId="257"/>
            <ac:picMk id="6" creationId="{B268D862-69F4-2244-A8AE-F19141289DFC}"/>
          </ac:picMkLst>
        </pc:picChg>
      </pc:sldChg>
      <pc:sldChg chg="delSp modSp mod modClrScheme modAnim chgLayout">
        <pc:chgData name="Thore Zielke" userId="cfe99a9cbcf1eef8" providerId="LiveId" clId="{A5E56A3A-37F4-0E4C-931B-77F50F7A72EC}" dt="2021-10-02T00:19:48.711" v="18372"/>
        <pc:sldMkLst>
          <pc:docMk/>
          <pc:sldMk cId="3274977192" sldId="258"/>
        </pc:sldMkLst>
        <pc:spChg chg="mod ord">
          <ac:chgData name="Thore Zielke" userId="cfe99a9cbcf1eef8" providerId="LiveId" clId="{A5E56A3A-37F4-0E4C-931B-77F50F7A72EC}" dt="2021-09-23T16:36:13.823" v="310" actId="700"/>
          <ac:spMkLst>
            <pc:docMk/>
            <pc:sldMk cId="3274977192" sldId="258"/>
            <ac:spMk id="2" creationId="{075EF8B0-C1CB-3D4E-9FC0-089D0E5ED668}"/>
          </ac:spMkLst>
        </pc:spChg>
        <pc:spChg chg="mod ord">
          <ac:chgData name="Thore Zielke" userId="cfe99a9cbcf1eef8" providerId="LiveId" clId="{A5E56A3A-37F4-0E4C-931B-77F50F7A72EC}" dt="2021-09-29T20:25:01.245" v="13685" actId="20577"/>
          <ac:spMkLst>
            <pc:docMk/>
            <pc:sldMk cId="3274977192" sldId="258"/>
            <ac:spMk id="3" creationId="{88F248F7-A694-D24D-9790-CC64A18493F6}"/>
          </ac:spMkLst>
        </pc:spChg>
        <pc:spChg chg="del">
          <ac:chgData name="Thore Zielke" userId="cfe99a9cbcf1eef8" providerId="LiveId" clId="{A5E56A3A-37F4-0E4C-931B-77F50F7A72EC}" dt="2021-09-23T16:36:13.823" v="310" actId="700"/>
          <ac:spMkLst>
            <pc:docMk/>
            <pc:sldMk cId="3274977192" sldId="258"/>
            <ac:spMk id="4" creationId="{1531BD38-9374-3644-936D-511EA229006C}"/>
          </ac:spMkLst>
        </pc:spChg>
      </pc:sldChg>
      <pc:sldChg chg="addSp delSp modSp mod modAnim">
        <pc:chgData name="Thore Zielke" userId="cfe99a9cbcf1eef8" providerId="LiveId" clId="{A5E56A3A-37F4-0E4C-931B-77F50F7A72EC}" dt="2021-10-02T00:19:48.711" v="18372"/>
        <pc:sldMkLst>
          <pc:docMk/>
          <pc:sldMk cId="3570893733" sldId="284"/>
        </pc:sldMkLst>
        <pc:spChg chg="add del mod">
          <ac:chgData name="Thore Zielke" userId="cfe99a9cbcf1eef8" providerId="LiveId" clId="{A5E56A3A-37F4-0E4C-931B-77F50F7A72EC}" dt="2021-09-28T17:38:36.521" v="4502" actId="478"/>
          <ac:spMkLst>
            <pc:docMk/>
            <pc:sldMk cId="3570893733" sldId="284"/>
            <ac:spMk id="2" creationId="{C99A7BEA-EC82-E445-B8B4-EC5B8C442887}"/>
          </ac:spMkLst>
        </pc:spChg>
        <pc:spChg chg="mod">
          <ac:chgData name="Thore Zielke" userId="cfe99a9cbcf1eef8" providerId="LiveId" clId="{A5E56A3A-37F4-0E4C-931B-77F50F7A72EC}" dt="2021-09-23T15:20:01.245" v="306" actId="1076"/>
          <ac:spMkLst>
            <pc:docMk/>
            <pc:sldMk cId="3570893733" sldId="284"/>
            <ac:spMk id="30" creationId="{D70B6D3F-E09F-4F46-AA73-AC0B47A10F7E}"/>
          </ac:spMkLst>
        </pc:spChg>
        <pc:spChg chg="mod">
          <ac:chgData name="Thore Zielke" userId="cfe99a9cbcf1eef8" providerId="LiveId" clId="{A5E56A3A-37F4-0E4C-931B-77F50F7A72EC}" dt="2021-09-23T15:20:07.186" v="307" actId="1076"/>
          <ac:spMkLst>
            <pc:docMk/>
            <pc:sldMk cId="3570893733" sldId="284"/>
            <ac:spMk id="31" creationId="{30C02F51-1EEE-0B4A-82A1-7BF9CA155887}"/>
          </ac:spMkLst>
        </pc:spChg>
      </pc:sldChg>
      <pc:sldChg chg="addSp delSp modSp mod ord modAnim chgLayout">
        <pc:chgData name="Thore Zielke" userId="cfe99a9cbcf1eef8" providerId="LiveId" clId="{A5E56A3A-37F4-0E4C-931B-77F50F7A72EC}" dt="2021-10-02T23:54:32.947" v="18534" actId="478"/>
        <pc:sldMkLst>
          <pc:docMk/>
          <pc:sldMk cId="753573646" sldId="285"/>
        </pc:sldMkLst>
        <pc:spChg chg="mod ord">
          <ac:chgData name="Thore Zielke" userId="cfe99a9cbcf1eef8" providerId="LiveId" clId="{A5E56A3A-37F4-0E4C-931B-77F50F7A72EC}" dt="2021-09-23T15:01:26.276" v="1" actId="700"/>
          <ac:spMkLst>
            <pc:docMk/>
            <pc:sldMk cId="753573646" sldId="285"/>
            <ac:spMk id="2" creationId="{6C916890-A686-7946-B061-BB87D314390A}"/>
          </ac:spMkLst>
        </pc:spChg>
        <pc:spChg chg="add del mod">
          <ac:chgData name="Thore Zielke" userId="cfe99a9cbcf1eef8" providerId="LiveId" clId="{A5E56A3A-37F4-0E4C-931B-77F50F7A72EC}" dt="2021-10-02T23:52:52.118" v="18511" actId="478"/>
          <ac:spMkLst>
            <pc:docMk/>
            <pc:sldMk cId="753573646" sldId="285"/>
            <ac:spMk id="3" creationId="{82D70379-0C7F-A94F-A3D7-FD3AFB82617C}"/>
          </ac:spMkLst>
        </pc:spChg>
        <pc:spChg chg="add del mod">
          <ac:chgData name="Thore Zielke" userId="cfe99a9cbcf1eef8" providerId="LiveId" clId="{A5E56A3A-37F4-0E4C-931B-77F50F7A72EC}" dt="2021-10-02T23:54:32.947" v="18534" actId="478"/>
          <ac:spMkLst>
            <pc:docMk/>
            <pc:sldMk cId="753573646" sldId="285"/>
            <ac:spMk id="4" creationId="{2670955B-6156-DA41-B27D-084905F4E581}"/>
          </ac:spMkLst>
        </pc:spChg>
        <pc:spChg chg="mod ord">
          <ac:chgData name="Thore Zielke" userId="cfe99a9cbcf1eef8" providerId="LiveId" clId="{A5E56A3A-37F4-0E4C-931B-77F50F7A72EC}" dt="2021-09-23T15:01:26.276" v="1" actId="700"/>
          <ac:spMkLst>
            <pc:docMk/>
            <pc:sldMk cId="753573646" sldId="285"/>
            <ac:spMk id="12" creationId="{C56CA1A2-6866-4C47-9562-B86533A4A713}"/>
          </ac:spMkLst>
        </pc:spChg>
        <pc:picChg chg="mod ord">
          <ac:chgData name="Thore Zielke" userId="cfe99a9cbcf1eef8" providerId="LiveId" clId="{A5E56A3A-37F4-0E4C-931B-77F50F7A72EC}" dt="2021-10-02T23:52:07.293" v="18504" actId="14861"/>
          <ac:picMkLst>
            <pc:docMk/>
            <pc:sldMk cId="753573646" sldId="285"/>
            <ac:picMk id="16" creationId="{24E79819-7635-3144-B1E1-82054D85942B}"/>
          </ac:picMkLst>
        </pc:picChg>
      </pc:sldChg>
      <pc:sldChg chg="addSp delSp modSp new mod ord modAnim">
        <pc:chgData name="Thore Zielke" userId="cfe99a9cbcf1eef8" providerId="LiveId" clId="{A5E56A3A-37F4-0E4C-931B-77F50F7A72EC}" dt="2021-10-03T18:09:37.649" v="19899" actId="20577"/>
        <pc:sldMkLst>
          <pc:docMk/>
          <pc:sldMk cId="3096732340" sldId="286"/>
        </pc:sldMkLst>
        <pc:spChg chg="mod">
          <ac:chgData name="Thore Zielke" userId="cfe99a9cbcf1eef8" providerId="LiveId" clId="{A5E56A3A-37F4-0E4C-931B-77F50F7A72EC}" dt="2021-09-23T15:02:55.162" v="44" actId="20577"/>
          <ac:spMkLst>
            <pc:docMk/>
            <pc:sldMk cId="3096732340" sldId="286"/>
            <ac:spMk id="2" creationId="{E005465F-7A42-FF43-9095-2DA80D8E2CAD}"/>
          </ac:spMkLst>
        </pc:spChg>
        <pc:spChg chg="mod">
          <ac:chgData name="Thore Zielke" userId="cfe99a9cbcf1eef8" providerId="LiveId" clId="{A5E56A3A-37F4-0E4C-931B-77F50F7A72EC}" dt="2021-09-23T15:03:32.270" v="96" actId="122"/>
          <ac:spMkLst>
            <pc:docMk/>
            <pc:sldMk cId="3096732340" sldId="286"/>
            <ac:spMk id="3" creationId="{B82A5CF9-FC22-7D44-962E-EF1529FFBA29}"/>
          </ac:spMkLst>
        </pc:spChg>
        <pc:spChg chg="mod">
          <ac:chgData name="Thore Zielke" userId="cfe99a9cbcf1eef8" providerId="LiveId" clId="{A5E56A3A-37F4-0E4C-931B-77F50F7A72EC}" dt="2021-09-23T15:03:55.075" v="106" actId="20577"/>
          <ac:spMkLst>
            <pc:docMk/>
            <pc:sldMk cId="3096732340" sldId="286"/>
            <ac:spMk id="4" creationId="{1FFEAC34-D321-C243-AF85-0D251D4DAA0A}"/>
          </ac:spMkLst>
        </pc:spChg>
        <pc:spChg chg="add mod">
          <ac:chgData name="Thore Zielke" userId="cfe99a9cbcf1eef8" providerId="LiveId" clId="{A5E56A3A-37F4-0E4C-931B-77F50F7A72EC}" dt="2021-09-23T15:06:28.625" v="154" actId="207"/>
          <ac:spMkLst>
            <pc:docMk/>
            <pc:sldMk cId="3096732340" sldId="286"/>
            <ac:spMk id="5" creationId="{D9A106BB-23CB-4648-A5A0-95FD393E49CA}"/>
          </ac:spMkLst>
        </pc:spChg>
        <pc:spChg chg="add mod">
          <ac:chgData name="Thore Zielke" userId="cfe99a9cbcf1eef8" providerId="LiveId" clId="{A5E56A3A-37F4-0E4C-931B-77F50F7A72EC}" dt="2021-09-23T15:06:28.625" v="154" actId="207"/>
          <ac:spMkLst>
            <pc:docMk/>
            <pc:sldMk cId="3096732340" sldId="286"/>
            <ac:spMk id="6" creationId="{6C7C7FB1-9C04-3B49-B0E7-3B7F72BA8CB9}"/>
          </ac:spMkLst>
        </pc:spChg>
        <pc:spChg chg="add mod">
          <ac:chgData name="Thore Zielke" userId="cfe99a9cbcf1eef8" providerId="LiveId" clId="{A5E56A3A-37F4-0E4C-931B-77F50F7A72EC}" dt="2021-09-23T15:06:28.625" v="154" actId="207"/>
          <ac:spMkLst>
            <pc:docMk/>
            <pc:sldMk cId="3096732340" sldId="286"/>
            <ac:spMk id="7" creationId="{810F2B24-E2A9-7F40-8B53-A1F1ADE96643}"/>
          </ac:spMkLst>
        </pc:spChg>
        <pc:spChg chg="add mod">
          <ac:chgData name="Thore Zielke" userId="cfe99a9cbcf1eef8" providerId="LiveId" clId="{A5E56A3A-37F4-0E4C-931B-77F50F7A72EC}" dt="2021-09-23T15:06:28.625" v="154" actId="207"/>
          <ac:spMkLst>
            <pc:docMk/>
            <pc:sldMk cId="3096732340" sldId="286"/>
            <ac:spMk id="8" creationId="{609BF4D6-83B8-3644-BFB9-F40E9FE4F16D}"/>
          </ac:spMkLst>
        </pc:spChg>
        <pc:spChg chg="add del mod">
          <ac:chgData name="Thore Zielke" userId="cfe99a9cbcf1eef8" providerId="LiveId" clId="{A5E56A3A-37F4-0E4C-931B-77F50F7A72EC}" dt="2021-09-23T15:07:28.532" v="161" actId="478"/>
          <ac:spMkLst>
            <pc:docMk/>
            <pc:sldMk cId="3096732340" sldId="286"/>
            <ac:spMk id="18" creationId="{F0F5055A-9C16-2C48-826A-04BF4F92C529}"/>
          </ac:spMkLst>
        </pc:spChg>
        <pc:spChg chg="add mod">
          <ac:chgData name="Thore Zielke" userId="cfe99a9cbcf1eef8" providerId="LiveId" clId="{A5E56A3A-37F4-0E4C-931B-77F50F7A72EC}" dt="2021-10-03T18:09:37.649" v="19899" actId="20577"/>
          <ac:spMkLst>
            <pc:docMk/>
            <pc:sldMk cId="3096732340" sldId="286"/>
            <ac:spMk id="27" creationId="{1EC27BD1-7F34-E744-8645-2DCFC67FD63B}"/>
          </ac:spMkLst>
        </pc:spChg>
        <pc:cxnChg chg="add mod">
          <ac:chgData name="Thore Zielke" userId="cfe99a9cbcf1eef8" providerId="LiveId" clId="{A5E56A3A-37F4-0E4C-931B-77F50F7A72EC}" dt="2021-09-23T16:58:30.628" v="1265" actId="14100"/>
          <ac:cxnSpMkLst>
            <pc:docMk/>
            <pc:sldMk cId="3096732340" sldId="286"/>
            <ac:cxnSpMk id="10" creationId="{BA7E042B-F5F2-2A4D-94C7-84435742042F}"/>
          </ac:cxnSpMkLst>
        </pc:cxnChg>
        <pc:cxnChg chg="add mod">
          <ac:chgData name="Thore Zielke" userId="cfe99a9cbcf1eef8" providerId="LiveId" clId="{A5E56A3A-37F4-0E4C-931B-77F50F7A72EC}" dt="2021-09-23T15:08:46.496" v="169" actId="208"/>
          <ac:cxnSpMkLst>
            <pc:docMk/>
            <pc:sldMk cId="3096732340" sldId="286"/>
            <ac:cxnSpMk id="12" creationId="{5DD16FD2-A73C-2541-8B74-92EDF5F01BA3}"/>
          </ac:cxnSpMkLst>
        </pc:cxnChg>
        <pc:cxnChg chg="add mod">
          <ac:chgData name="Thore Zielke" userId="cfe99a9cbcf1eef8" providerId="LiveId" clId="{A5E56A3A-37F4-0E4C-931B-77F50F7A72EC}" dt="2021-09-23T16:58:20.489" v="1264" actId="14100"/>
          <ac:cxnSpMkLst>
            <pc:docMk/>
            <pc:sldMk cId="3096732340" sldId="286"/>
            <ac:cxnSpMk id="14" creationId="{9F620C2B-1880-0D44-9FD1-630DBB4D732C}"/>
          </ac:cxnSpMkLst>
        </pc:cxnChg>
        <pc:cxnChg chg="add mod">
          <ac:chgData name="Thore Zielke" userId="cfe99a9cbcf1eef8" providerId="LiveId" clId="{A5E56A3A-37F4-0E4C-931B-77F50F7A72EC}" dt="2021-09-23T15:08:51.959" v="170" actId="208"/>
          <ac:cxnSpMkLst>
            <pc:docMk/>
            <pc:sldMk cId="3096732340" sldId="286"/>
            <ac:cxnSpMk id="16" creationId="{30C76685-606F-5D4E-B3FC-B727AD3EEA79}"/>
          </ac:cxnSpMkLst>
        </pc:cxnChg>
        <pc:cxnChg chg="add mod">
          <ac:chgData name="Thore Zielke" userId="cfe99a9cbcf1eef8" providerId="LiveId" clId="{A5E56A3A-37F4-0E4C-931B-77F50F7A72EC}" dt="2021-09-23T16:58:16.361" v="1263" actId="14100"/>
          <ac:cxnSpMkLst>
            <pc:docMk/>
            <pc:sldMk cId="3096732340" sldId="286"/>
            <ac:cxnSpMk id="20" creationId="{5A143CD5-63AD-5D47-BE84-8338F951CB40}"/>
          </ac:cxnSpMkLst>
        </pc:cxnChg>
        <pc:cxnChg chg="add mod">
          <ac:chgData name="Thore Zielke" userId="cfe99a9cbcf1eef8" providerId="LiveId" clId="{A5E56A3A-37F4-0E4C-931B-77F50F7A72EC}" dt="2021-09-23T15:08:57.038" v="171" actId="208"/>
          <ac:cxnSpMkLst>
            <pc:docMk/>
            <pc:sldMk cId="3096732340" sldId="286"/>
            <ac:cxnSpMk id="22" creationId="{271B0B60-D8E2-0343-8C9E-6F58DC391764}"/>
          </ac:cxnSpMkLst>
        </pc:cxnChg>
        <pc:cxnChg chg="add mod">
          <ac:chgData name="Thore Zielke" userId="cfe99a9cbcf1eef8" providerId="LiveId" clId="{A5E56A3A-37F4-0E4C-931B-77F50F7A72EC}" dt="2021-09-23T15:09:02.069" v="172" actId="208"/>
          <ac:cxnSpMkLst>
            <pc:docMk/>
            <pc:sldMk cId="3096732340" sldId="286"/>
            <ac:cxnSpMk id="24" creationId="{30536007-A7E6-4D44-A1A0-C7EE221D6B96}"/>
          </ac:cxnSpMkLst>
        </pc:cxnChg>
        <pc:cxnChg chg="add mod">
          <ac:chgData name="Thore Zielke" userId="cfe99a9cbcf1eef8" providerId="LiveId" clId="{A5E56A3A-37F4-0E4C-931B-77F50F7A72EC}" dt="2021-09-23T15:09:02.069" v="172" actId="208"/>
          <ac:cxnSpMkLst>
            <pc:docMk/>
            <pc:sldMk cId="3096732340" sldId="286"/>
            <ac:cxnSpMk id="26" creationId="{12E766BF-D670-6E40-A94B-464DA6FF88AF}"/>
          </ac:cxnSpMkLst>
        </pc:cxnChg>
      </pc:sldChg>
      <pc:sldChg chg="addSp delSp modSp new mod ord modAnim">
        <pc:chgData name="Thore Zielke" userId="cfe99a9cbcf1eef8" providerId="LiveId" clId="{A5E56A3A-37F4-0E4C-931B-77F50F7A72EC}" dt="2021-10-02T00:21:13.322" v="18377"/>
        <pc:sldMkLst>
          <pc:docMk/>
          <pc:sldMk cId="2903418923" sldId="287"/>
        </pc:sldMkLst>
        <pc:spChg chg="mod">
          <ac:chgData name="Thore Zielke" userId="cfe99a9cbcf1eef8" providerId="LiveId" clId="{A5E56A3A-37F4-0E4C-931B-77F50F7A72EC}" dt="2021-09-23T16:38:12.116" v="339" actId="20577"/>
          <ac:spMkLst>
            <pc:docMk/>
            <pc:sldMk cId="2903418923" sldId="287"/>
            <ac:spMk id="2" creationId="{29741896-089A-0B4A-9925-415052F055A9}"/>
          </ac:spMkLst>
        </pc:spChg>
        <pc:spChg chg="mod">
          <ac:chgData name="Thore Zielke" userId="cfe99a9cbcf1eef8" providerId="LiveId" clId="{A5E56A3A-37F4-0E4C-931B-77F50F7A72EC}" dt="2021-10-01T23:53:12.375" v="16640" actId="20577"/>
          <ac:spMkLst>
            <pc:docMk/>
            <pc:sldMk cId="2903418923" sldId="287"/>
            <ac:spMk id="3" creationId="{C67467FD-567E-F647-BE2A-B06DF7BA1178}"/>
          </ac:spMkLst>
        </pc:spChg>
        <pc:spChg chg="mod">
          <ac:chgData name="Thore Zielke" userId="cfe99a9cbcf1eef8" providerId="LiveId" clId="{A5E56A3A-37F4-0E4C-931B-77F50F7A72EC}" dt="2021-09-29T10:22:40.023" v="4973" actId="20577"/>
          <ac:spMkLst>
            <pc:docMk/>
            <pc:sldMk cId="2903418923" sldId="287"/>
            <ac:spMk id="4" creationId="{038550F0-894D-4A4E-9803-A1782DC408A9}"/>
          </ac:spMkLst>
        </pc:spChg>
        <pc:graphicFrameChg chg="add del mod">
          <ac:chgData name="Thore Zielke" userId="cfe99a9cbcf1eef8" providerId="LiveId" clId="{A5E56A3A-37F4-0E4C-931B-77F50F7A72EC}" dt="2021-10-01T23:52:36.298" v="16582"/>
          <ac:graphicFrameMkLst>
            <pc:docMk/>
            <pc:sldMk cId="2903418923" sldId="287"/>
            <ac:graphicFrameMk id="5" creationId="{ABDE4CA8-95D3-B246-B7A6-97A39FB57D93}"/>
          </ac:graphicFrameMkLst>
        </pc:graphicFrameChg>
        <pc:graphicFrameChg chg="add del mod">
          <ac:chgData name="Thore Zielke" userId="cfe99a9cbcf1eef8" providerId="LiveId" clId="{A5E56A3A-37F4-0E4C-931B-77F50F7A72EC}" dt="2021-10-01T23:52:58.719" v="16587" actId="478"/>
          <ac:graphicFrameMkLst>
            <pc:docMk/>
            <pc:sldMk cId="2903418923" sldId="287"/>
            <ac:graphicFrameMk id="6" creationId="{1D49916C-C36A-5B49-A5C8-A280A41D9F4D}"/>
          </ac:graphicFrameMkLst>
        </pc:graphicFrameChg>
      </pc:sldChg>
      <pc:sldChg chg="modSp new mod ord modAnim">
        <pc:chgData name="Thore Zielke" userId="cfe99a9cbcf1eef8" providerId="LiveId" clId="{A5E56A3A-37F4-0E4C-931B-77F50F7A72EC}" dt="2021-10-02T00:21:27.912" v="18382"/>
        <pc:sldMkLst>
          <pc:docMk/>
          <pc:sldMk cId="1485270080" sldId="288"/>
        </pc:sldMkLst>
        <pc:spChg chg="mod">
          <ac:chgData name="Thore Zielke" userId="cfe99a9cbcf1eef8" providerId="LiveId" clId="{A5E56A3A-37F4-0E4C-931B-77F50F7A72EC}" dt="2021-09-23T16:38:29.366" v="389" actId="20577"/>
          <ac:spMkLst>
            <pc:docMk/>
            <pc:sldMk cId="1485270080" sldId="288"/>
            <ac:spMk id="2" creationId="{1723F9B8-E9B9-9445-8105-59CDB41E4C3E}"/>
          </ac:spMkLst>
        </pc:spChg>
        <pc:spChg chg="mod">
          <ac:chgData name="Thore Zielke" userId="cfe99a9cbcf1eef8" providerId="LiveId" clId="{A5E56A3A-37F4-0E4C-931B-77F50F7A72EC}" dt="2021-10-02T00:05:23.638" v="18072" actId="20577"/>
          <ac:spMkLst>
            <pc:docMk/>
            <pc:sldMk cId="1485270080" sldId="288"/>
            <ac:spMk id="3" creationId="{6BD1516F-B5B6-A941-B695-D96F21B17FB8}"/>
          </ac:spMkLst>
        </pc:spChg>
        <pc:spChg chg="mod">
          <ac:chgData name="Thore Zielke" userId="cfe99a9cbcf1eef8" providerId="LiveId" clId="{A5E56A3A-37F4-0E4C-931B-77F50F7A72EC}" dt="2021-09-23T16:55:40.923" v="1194" actId="20577"/>
          <ac:spMkLst>
            <pc:docMk/>
            <pc:sldMk cId="1485270080" sldId="288"/>
            <ac:spMk id="4" creationId="{4B244B26-CEAD-5C4D-B54A-17C5F9A07B20}"/>
          </ac:spMkLst>
        </pc:spChg>
      </pc:sldChg>
      <pc:sldChg chg="addSp delSp modSp new mod ord modAnim">
        <pc:chgData name="Thore Zielke" userId="cfe99a9cbcf1eef8" providerId="LiveId" clId="{A5E56A3A-37F4-0E4C-931B-77F50F7A72EC}" dt="2021-10-02T00:21:33.829" v="18384"/>
        <pc:sldMkLst>
          <pc:docMk/>
          <pc:sldMk cId="3610563473" sldId="289"/>
        </pc:sldMkLst>
        <pc:spChg chg="mod">
          <ac:chgData name="Thore Zielke" userId="cfe99a9cbcf1eef8" providerId="LiveId" clId="{A5E56A3A-37F4-0E4C-931B-77F50F7A72EC}" dt="2021-09-23T16:38:43.831" v="438" actId="20577"/>
          <ac:spMkLst>
            <pc:docMk/>
            <pc:sldMk cId="3610563473" sldId="289"/>
            <ac:spMk id="2" creationId="{1EAD3E21-068D-3D4C-BEBE-419617A60E43}"/>
          </ac:spMkLst>
        </pc:spChg>
        <pc:spChg chg="mod">
          <ac:chgData name="Thore Zielke" userId="cfe99a9cbcf1eef8" providerId="LiveId" clId="{A5E56A3A-37F4-0E4C-931B-77F50F7A72EC}" dt="2021-10-02T00:06:54.330" v="18192" actId="20577"/>
          <ac:spMkLst>
            <pc:docMk/>
            <pc:sldMk cId="3610563473" sldId="289"/>
            <ac:spMk id="3" creationId="{ADD33273-9CC0-1741-883C-C07B138D6DCE}"/>
          </ac:spMkLst>
        </pc:spChg>
        <pc:spChg chg="mod">
          <ac:chgData name="Thore Zielke" userId="cfe99a9cbcf1eef8" providerId="LiveId" clId="{A5E56A3A-37F4-0E4C-931B-77F50F7A72EC}" dt="2021-09-23T16:57:24.856" v="1262" actId="20577"/>
          <ac:spMkLst>
            <pc:docMk/>
            <pc:sldMk cId="3610563473" sldId="289"/>
            <ac:spMk id="4" creationId="{0BB59D13-A96C-1445-A0E6-79116D71894E}"/>
          </ac:spMkLst>
        </pc:spChg>
        <pc:spChg chg="add del mod">
          <ac:chgData name="Thore Zielke" userId="cfe99a9cbcf1eef8" providerId="LiveId" clId="{A5E56A3A-37F4-0E4C-931B-77F50F7A72EC}" dt="2021-09-23T16:40:12.956" v="463" actId="478"/>
          <ac:spMkLst>
            <pc:docMk/>
            <pc:sldMk cId="3610563473" sldId="289"/>
            <ac:spMk id="5" creationId="{DFC2AFD6-9C03-0A46-99AE-7C5F6CA4C453}"/>
          </ac:spMkLst>
        </pc:spChg>
      </pc:sldChg>
      <pc:sldChg chg="modSp new add del mod ord modAnim">
        <pc:chgData name="Thore Zielke" userId="cfe99a9cbcf1eef8" providerId="LiveId" clId="{A5E56A3A-37F4-0E4C-931B-77F50F7A72EC}" dt="2021-10-02T00:21:20.417" v="18379"/>
        <pc:sldMkLst>
          <pc:docMk/>
          <pc:sldMk cId="1111551855" sldId="290"/>
        </pc:sldMkLst>
        <pc:spChg chg="mod">
          <ac:chgData name="Thore Zielke" userId="cfe99a9cbcf1eef8" providerId="LiveId" clId="{A5E56A3A-37F4-0E4C-931B-77F50F7A72EC}" dt="2021-09-23T16:40:43.781" v="520" actId="20577"/>
          <ac:spMkLst>
            <pc:docMk/>
            <pc:sldMk cId="1111551855" sldId="290"/>
            <ac:spMk id="2" creationId="{3347EC75-5E82-8A4D-9D83-6DDAA5BE9FB9}"/>
          </ac:spMkLst>
        </pc:spChg>
        <pc:spChg chg="mod">
          <ac:chgData name="Thore Zielke" userId="cfe99a9cbcf1eef8" providerId="LiveId" clId="{A5E56A3A-37F4-0E4C-931B-77F50F7A72EC}" dt="2021-10-02T00:01:01.585" v="17426" actId="20577"/>
          <ac:spMkLst>
            <pc:docMk/>
            <pc:sldMk cId="1111551855" sldId="290"/>
            <ac:spMk id="3" creationId="{AFE8CC89-806E-5C49-9CA8-ABC55593F2D8}"/>
          </ac:spMkLst>
        </pc:spChg>
        <pc:spChg chg="mod">
          <ac:chgData name="Thore Zielke" userId="cfe99a9cbcf1eef8" providerId="LiveId" clId="{A5E56A3A-37F4-0E4C-931B-77F50F7A72EC}" dt="2021-09-23T16:53:49.232" v="989" actId="20577"/>
          <ac:spMkLst>
            <pc:docMk/>
            <pc:sldMk cId="1111551855" sldId="290"/>
            <ac:spMk id="4" creationId="{B52981F6-B2EF-F64A-ACBA-2547960482E2}"/>
          </ac:spMkLst>
        </pc:spChg>
      </pc:sldChg>
      <pc:sldChg chg="addSp delSp modSp new mod modClrScheme modAnim chgLayout">
        <pc:chgData name="Thore Zielke" userId="cfe99a9cbcf1eef8" providerId="LiveId" clId="{A5E56A3A-37F4-0E4C-931B-77F50F7A72EC}" dt="2021-10-03T17:58:15.241" v="18806" actId="207"/>
        <pc:sldMkLst>
          <pc:docMk/>
          <pc:sldMk cId="2964719065" sldId="291"/>
        </pc:sldMkLst>
        <pc:spChg chg="mod ord">
          <ac:chgData name="Thore Zielke" userId="cfe99a9cbcf1eef8" providerId="LiveId" clId="{A5E56A3A-37F4-0E4C-931B-77F50F7A72EC}" dt="2021-09-28T17:21:44.962" v="3573" actId="20577"/>
          <ac:spMkLst>
            <pc:docMk/>
            <pc:sldMk cId="2964719065" sldId="291"/>
            <ac:spMk id="2" creationId="{5DDAC6A0-0458-FD4B-BE5F-24CA831DED37}"/>
          </ac:spMkLst>
        </pc:spChg>
        <pc:spChg chg="del mod ord">
          <ac:chgData name="Thore Zielke" userId="cfe99a9cbcf1eef8" providerId="LiveId" clId="{A5E56A3A-37F4-0E4C-931B-77F50F7A72EC}" dt="2021-09-28T14:53:05.073" v="2566" actId="6264"/>
          <ac:spMkLst>
            <pc:docMk/>
            <pc:sldMk cId="2964719065" sldId="291"/>
            <ac:spMk id="3" creationId="{4150735D-2144-3940-A7F3-855980171337}"/>
          </ac:spMkLst>
        </pc:spChg>
        <pc:spChg chg="add del mod">
          <ac:chgData name="Thore Zielke" userId="cfe99a9cbcf1eef8" providerId="LiveId" clId="{A5E56A3A-37F4-0E4C-931B-77F50F7A72EC}" dt="2021-09-23T17:30:37.339" v="1717" actId="6264"/>
          <ac:spMkLst>
            <pc:docMk/>
            <pc:sldMk cId="2964719065" sldId="291"/>
            <ac:spMk id="4" creationId="{21C9904F-9A51-3D42-A3CB-CAB890E8165E}"/>
          </ac:spMkLst>
        </pc:spChg>
        <pc:spChg chg="add del mod">
          <ac:chgData name="Thore Zielke" userId="cfe99a9cbcf1eef8" providerId="LiveId" clId="{A5E56A3A-37F4-0E4C-931B-77F50F7A72EC}" dt="2021-09-28T14:53:05.073" v="2566" actId="6264"/>
          <ac:spMkLst>
            <pc:docMk/>
            <pc:sldMk cId="2964719065" sldId="291"/>
            <ac:spMk id="4" creationId="{7666440D-9960-F04D-B5F7-FB1F411C5506}"/>
          </ac:spMkLst>
        </pc:spChg>
        <pc:spChg chg="add del mod">
          <ac:chgData name="Thore Zielke" userId="cfe99a9cbcf1eef8" providerId="LiveId" clId="{A5E56A3A-37F4-0E4C-931B-77F50F7A72EC}" dt="2021-09-23T17:30:37.339" v="1717" actId="6264"/>
          <ac:spMkLst>
            <pc:docMk/>
            <pc:sldMk cId="2964719065" sldId="291"/>
            <ac:spMk id="5" creationId="{146442C9-28B0-E149-8AAC-0325385B99F2}"/>
          </ac:spMkLst>
        </pc:spChg>
        <pc:spChg chg="add mod ord">
          <ac:chgData name="Thore Zielke" userId="cfe99a9cbcf1eef8" providerId="LiveId" clId="{A5E56A3A-37F4-0E4C-931B-77F50F7A72EC}" dt="2021-10-03T17:58:12.112" v="18805" actId="207"/>
          <ac:spMkLst>
            <pc:docMk/>
            <pc:sldMk cId="2964719065" sldId="291"/>
            <ac:spMk id="5" creationId="{14829CD1-64EF-4D4A-B202-EA695850C378}"/>
          </ac:spMkLst>
        </pc:spChg>
        <pc:spChg chg="add del mod">
          <ac:chgData name="Thore Zielke" userId="cfe99a9cbcf1eef8" providerId="LiveId" clId="{A5E56A3A-37F4-0E4C-931B-77F50F7A72EC}" dt="2021-09-28T17:18:41.424" v="3196" actId="6264"/>
          <ac:spMkLst>
            <pc:docMk/>
            <pc:sldMk cId="2964719065" sldId="291"/>
            <ac:spMk id="6" creationId="{77FDF717-5084-C647-A335-9907763B3696}"/>
          </ac:spMkLst>
        </pc:spChg>
        <pc:spChg chg="add del mod">
          <ac:chgData name="Thore Zielke" userId="cfe99a9cbcf1eef8" providerId="LiveId" clId="{A5E56A3A-37F4-0E4C-931B-77F50F7A72EC}" dt="2021-09-28T17:18:41.424" v="3196" actId="6264"/>
          <ac:spMkLst>
            <pc:docMk/>
            <pc:sldMk cId="2964719065" sldId="291"/>
            <ac:spMk id="7" creationId="{092CDBA3-43BF-0747-99C6-E921C78DAD15}"/>
          </ac:spMkLst>
        </pc:spChg>
        <pc:spChg chg="add mod ord">
          <ac:chgData name="Thore Zielke" userId="cfe99a9cbcf1eef8" providerId="LiveId" clId="{A5E56A3A-37F4-0E4C-931B-77F50F7A72EC}" dt="2021-10-03T17:58:15.241" v="18806" actId="207"/>
          <ac:spMkLst>
            <pc:docMk/>
            <pc:sldMk cId="2964719065" sldId="291"/>
            <ac:spMk id="8" creationId="{E370632A-BC4B-E140-B8BB-EBA6875D2C16}"/>
          </ac:spMkLst>
        </pc:spChg>
      </pc:sldChg>
      <pc:sldChg chg="addSp delSp modSp new mod ord modAnim">
        <pc:chgData name="Thore Zielke" userId="cfe99a9cbcf1eef8" providerId="LiveId" clId="{A5E56A3A-37F4-0E4C-931B-77F50F7A72EC}" dt="2021-10-03T17:51:21.006" v="18768" actId="114"/>
        <pc:sldMkLst>
          <pc:docMk/>
          <pc:sldMk cId="2350989536" sldId="292"/>
        </pc:sldMkLst>
        <pc:spChg chg="mod">
          <ac:chgData name="Thore Zielke" userId="cfe99a9cbcf1eef8" providerId="LiveId" clId="{A5E56A3A-37F4-0E4C-931B-77F50F7A72EC}" dt="2021-09-23T16:45:21.840" v="569" actId="20577"/>
          <ac:spMkLst>
            <pc:docMk/>
            <pc:sldMk cId="2350989536" sldId="292"/>
            <ac:spMk id="2" creationId="{98DE2063-1D6F-964D-8DFB-5D66A2DC4A6A}"/>
          </ac:spMkLst>
        </pc:spChg>
        <pc:spChg chg="mod">
          <ac:chgData name="Thore Zielke" userId="cfe99a9cbcf1eef8" providerId="LiveId" clId="{A5E56A3A-37F4-0E4C-931B-77F50F7A72EC}" dt="2021-10-03T17:51:21.006" v="18768" actId="114"/>
          <ac:spMkLst>
            <pc:docMk/>
            <pc:sldMk cId="2350989536" sldId="292"/>
            <ac:spMk id="3" creationId="{E0530A25-B8DF-A747-8053-60A8FF9546D5}"/>
          </ac:spMkLst>
        </pc:spChg>
        <pc:spChg chg="add del mod">
          <ac:chgData name="Thore Zielke" userId="cfe99a9cbcf1eef8" providerId="LiveId" clId="{A5E56A3A-37F4-0E4C-931B-77F50F7A72EC}" dt="2021-09-28T17:15:06.214" v="2833" actId="478"/>
          <ac:spMkLst>
            <pc:docMk/>
            <pc:sldMk cId="2350989536" sldId="292"/>
            <ac:spMk id="4" creationId="{9B2A44CE-B1F2-2645-8701-E3D461FA5AD4}"/>
          </ac:spMkLst>
        </pc:spChg>
      </pc:sldChg>
      <pc:sldChg chg="addSp delSp modSp new mod modClrScheme modAnim chgLayout">
        <pc:chgData name="Thore Zielke" userId="cfe99a9cbcf1eef8" providerId="LiveId" clId="{A5E56A3A-37F4-0E4C-931B-77F50F7A72EC}" dt="2021-10-04T12:15:20.391" v="20625" actId="20577"/>
        <pc:sldMkLst>
          <pc:docMk/>
          <pc:sldMk cId="2813947170" sldId="293"/>
        </pc:sldMkLst>
        <pc:spChg chg="mod ord">
          <ac:chgData name="Thore Zielke" userId="cfe99a9cbcf1eef8" providerId="LiveId" clId="{A5E56A3A-37F4-0E4C-931B-77F50F7A72EC}" dt="2021-09-29T10:25:29.861" v="4978" actId="700"/>
          <ac:spMkLst>
            <pc:docMk/>
            <pc:sldMk cId="2813947170" sldId="293"/>
            <ac:spMk id="2" creationId="{A017BC97-9837-AE47-AD1E-440A5580C661}"/>
          </ac:spMkLst>
        </pc:spChg>
        <pc:spChg chg="del">
          <ac:chgData name="Thore Zielke" userId="cfe99a9cbcf1eef8" providerId="LiveId" clId="{A5E56A3A-37F4-0E4C-931B-77F50F7A72EC}" dt="2021-09-29T10:24:43.056" v="4976"/>
          <ac:spMkLst>
            <pc:docMk/>
            <pc:sldMk cId="2813947170" sldId="293"/>
            <ac:spMk id="3" creationId="{F048AE20-E023-BE4B-8EBF-32B292782F64}"/>
          </ac:spMkLst>
        </pc:spChg>
        <pc:spChg chg="add del mod ord">
          <ac:chgData name="Thore Zielke" userId="cfe99a9cbcf1eef8" providerId="LiveId" clId="{A5E56A3A-37F4-0E4C-931B-77F50F7A72EC}" dt="2021-09-29T10:25:29.861" v="4978" actId="700"/>
          <ac:spMkLst>
            <pc:docMk/>
            <pc:sldMk cId="2813947170" sldId="293"/>
            <ac:spMk id="7" creationId="{CB77A72E-A997-6741-A4FF-C234B537B6E0}"/>
          </ac:spMkLst>
        </pc:spChg>
        <pc:spChg chg="add del mod ord">
          <ac:chgData name="Thore Zielke" userId="cfe99a9cbcf1eef8" providerId="LiveId" clId="{A5E56A3A-37F4-0E4C-931B-77F50F7A72EC}" dt="2021-09-29T10:25:36.737" v="4979"/>
          <ac:spMkLst>
            <pc:docMk/>
            <pc:sldMk cId="2813947170" sldId="293"/>
            <ac:spMk id="8" creationId="{7B1C61AC-270B-484A-8BCB-5BFA87E055AB}"/>
          </ac:spMkLst>
        </pc:spChg>
        <pc:spChg chg="add del mod ord">
          <ac:chgData name="Thore Zielke" userId="cfe99a9cbcf1eef8" providerId="LiveId" clId="{A5E56A3A-37F4-0E4C-931B-77F50F7A72EC}" dt="2021-09-29T10:25:42.478" v="4981"/>
          <ac:spMkLst>
            <pc:docMk/>
            <pc:sldMk cId="2813947170" sldId="293"/>
            <ac:spMk id="9" creationId="{87C18A1E-E120-4E4B-A65C-C846B1B35A0A}"/>
          </ac:spMkLst>
        </pc:spChg>
        <pc:spChg chg="add mod">
          <ac:chgData name="Thore Zielke" userId="cfe99a9cbcf1eef8" providerId="LiveId" clId="{A5E56A3A-37F4-0E4C-931B-77F50F7A72EC}" dt="2021-10-04T12:15:20.391" v="20625" actId="20577"/>
          <ac:spMkLst>
            <pc:docMk/>
            <pc:sldMk cId="2813947170" sldId="293"/>
            <ac:spMk id="13" creationId="{D44E3B2D-6A78-E049-A390-D3031C8C6DB5}"/>
          </ac:spMkLst>
        </pc:spChg>
        <pc:spChg chg="add del mod">
          <ac:chgData name="Thore Zielke" userId="cfe99a9cbcf1eef8" providerId="LiveId" clId="{A5E56A3A-37F4-0E4C-931B-77F50F7A72EC}" dt="2021-09-29T10:26:02.277" v="4985"/>
          <ac:spMkLst>
            <pc:docMk/>
            <pc:sldMk cId="2813947170" sldId="293"/>
            <ac:spMk id="16" creationId="{40802CD8-D1EE-9142-A3E1-1942CFDCD3F1}"/>
          </ac:spMkLst>
        </pc:spChg>
        <pc:picChg chg="add del mod">
          <ac:chgData name="Thore Zielke" userId="cfe99a9cbcf1eef8" providerId="LiveId" clId="{A5E56A3A-37F4-0E4C-931B-77F50F7A72EC}" dt="2021-09-29T10:24:52.645" v="4977" actId="478"/>
          <ac:picMkLst>
            <pc:docMk/>
            <pc:sldMk cId="2813947170" sldId="293"/>
            <ac:picMk id="5" creationId="{437FD838-6A11-894F-8BC6-6C4617D5CA68}"/>
          </ac:picMkLst>
        </pc:picChg>
        <pc:picChg chg="add del mod">
          <ac:chgData name="Thore Zielke" userId="cfe99a9cbcf1eef8" providerId="LiveId" clId="{A5E56A3A-37F4-0E4C-931B-77F50F7A72EC}" dt="2021-09-29T10:25:39.663" v="4980" actId="21"/>
          <ac:picMkLst>
            <pc:docMk/>
            <pc:sldMk cId="2813947170" sldId="293"/>
            <ac:picMk id="11" creationId="{43F6B68B-F7BD-0946-BF9A-8988FE65D68A}"/>
          </ac:picMkLst>
        </pc:picChg>
        <pc:picChg chg="add del mod modCrop">
          <ac:chgData name="Thore Zielke" userId="cfe99a9cbcf1eef8" providerId="LiveId" clId="{A5E56A3A-37F4-0E4C-931B-77F50F7A72EC}" dt="2021-09-29T10:26:00.729" v="4984" actId="21"/>
          <ac:picMkLst>
            <pc:docMk/>
            <pc:sldMk cId="2813947170" sldId="293"/>
            <ac:picMk id="14" creationId="{E4D6058E-19A7-CF45-A26A-6E3A1B719640}"/>
          </ac:picMkLst>
        </pc:picChg>
        <pc:picChg chg="add mod">
          <ac:chgData name="Thore Zielke" userId="cfe99a9cbcf1eef8" providerId="LiveId" clId="{A5E56A3A-37F4-0E4C-931B-77F50F7A72EC}" dt="2021-09-29T10:26:02.277" v="4985"/>
          <ac:picMkLst>
            <pc:docMk/>
            <pc:sldMk cId="2813947170" sldId="293"/>
            <ac:picMk id="17" creationId="{D4E617A2-406B-9C4E-9641-1E5FAC8964BC}"/>
          </ac:picMkLst>
        </pc:picChg>
      </pc:sldChg>
      <pc:sldChg chg="addSp delSp modSp new mod modClrScheme modAnim chgLayout">
        <pc:chgData name="Thore Zielke" userId="cfe99a9cbcf1eef8" providerId="LiveId" clId="{A5E56A3A-37F4-0E4C-931B-77F50F7A72EC}" dt="2021-10-02T00:19:44.170" v="18371"/>
        <pc:sldMkLst>
          <pc:docMk/>
          <pc:sldMk cId="2842612014" sldId="294"/>
        </pc:sldMkLst>
        <pc:spChg chg="mod ord">
          <ac:chgData name="Thore Zielke" userId="cfe99a9cbcf1eef8" providerId="LiveId" clId="{A5E56A3A-37F4-0E4C-931B-77F50F7A72EC}" dt="2021-09-29T11:03:37.576" v="6084" actId="700"/>
          <ac:spMkLst>
            <pc:docMk/>
            <pc:sldMk cId="2842612014" sldId="294"/>
            <ac:spMk id="2" creationId="{FC746B5A-4F15-084C-B57F-78DE44C8332D}"/>
          </ac:spMkLst>
        </pc:spChg>
        <pc:spChg chg="del mod ord">
          <ac:chgData name="Thore Zielke" userId="cfe99a9cbcf1eef8" providerId="LiveId" clId="{A5E56A3A-37F4-0E4C-931B-77F50F7A72EC}" dt="2021-09-29T11:03:37.576" v="6084" actId="700"/>
          <ac:spMkLst>
            <pc:docMk/>
            <pc:sldMk cId="2842612014" sldId="294"/>
            <ac:spMk id="3" creationId="{B7E342AE-6DC2-A846-9861-31755F9C8D39}"/>
          </ac:spMkLst>
        </pc:spChg>
        <pc:spChg chg="add del mod ord">
          <ac:chgData name="Thore Zielke" userId="cfe99a9cbcf1eef8" providerId="LiveId" clId="{A5E56A3A-37F4-0E4C-931B-77F50F7A72EC}" dt="2021-09-29T11:04:28.697" v="6085"/>
          <ac:spMkLst>
            <pc:docMk/>
            <pc:sldMk cId="2842612014" sldId="294"/>
            <ac:spMk id="4" creationId="{3C319402-C0DA-DE43-991B-7A8E5B3F53FF}"/>
          </ac:spMkLst>
        </pc:spChg>
        <pc:spChg chg="add del mod ord">
          <ac:chgData name="Thore Zielke" userId="cfe99a9cbcf1eef8" providerId="LiveId" clId="{A5E56A3A-37F4-0E4C-931B-77F50F7A72EC}" dt="2021-09-29T11:04:31.672" v="6087"/>
          <ac:spMkLst>
            <pc:docMk/>
            <pc:sldMk cId="2842612014" sldId="294"/>
            <ac:spMk id="5" creationId="{27A03970-C496-2D4E-9F5D-8CEA9BABC814}"/>
          </ac:spMkLst>
        </pc:spChg>
        <pc:spChg chg="add mod">
          <ac:chgData name="Thore Zielke" userId="cfe99a9cbcf1eef8" providerId="LiveId" clId="{A5E56A3A-37F4-0E4C-931B-77F50F7A72EC}" dt="2021-09-29T11:22:29.942" v="6640" actId="207"/>
          <ac:spMkLst>
            <pc:docMk/>
            <pc:sldMk cId="2842612014" sldId="294"/>
            <ac:spMk id="9" creationId="{8101DCE4-5240-6143-BB8C-FA2FB22ACB53}"/>
          </ac:spMkLst>
        </pc:spChg>
        <pc:spChg chg="add del mod">
          <ac:chgData name="Thore Zielke" userId="cfe99a9cbcf1eef8" providerId="LiveId" clId="{A5E56A3A-37F4-0E4C-931B-77F50F7A72EC}" dt="2021-09-29T11:04:47.381" v="6091"/>
          <ac:spMkLst>
            <pc:docMk/>
            <pc:sldMk cId="2842612014" sldId="294"/>
            <ac:spMk id="12" creationId="{B3F159FB-0AAC-9B4C-A2F0-8FAB3F35D926}"/>
          </ac:spMkLst>
        </pc:spChg>
        <pc:picChg chg="add del mod">
          <ac:chgData name="Thore Zielke" userId="cfe99a9cbcf1eef8" providerId="LiveId" clId="{A5E56A3A-37F4-0E4C-931B-77F50F7A72EC}" dt="2021-09-29T11:04:30.301" v="6086" actId="21"/>
          <ac:picMkLst>
            <pc:docMk/>
            <pc:sldMk cId="2842612014" sldId="294"/>
            <ac:picMk id="7" creationId="{9ED73EA6-5BE4-6540-85C8-C78B46A44A7B}"/>
          </ac:picMkLst>
        </pc:picChg>
        <pc:picChg chg="add del mod modCrop">
          <ac:chgData name="Thore Zielke" userId="cfe99a9cbcf1eef8" providerId="LiveId" clId="{A5E56A3A-37F4-0E4C-931B-77F50F7A72EC}" dt="2021-09-29T11:04:45.311" v="6090" actId="21"/>
          <ac:picMkLst>
            <pc:docMk/>
            <pc:sldMk cId="2842612014" sldId="294"/>
            <ac:picMk id="10" creationId="{D483BE64-E03B-F445-97EA-A7C92D94287F}"/>
          </ac:picMkLst>
        </pc:picChg>
        <pc:picChg chg="add mod">
          <ac:chgData name="Thore Zielke" userId="cfe99a9cbcf1eef8" providerId="LiveId" clId="{A5E56A3A-37F4-0E4C-931B-77F50F7A72EC}" dt="2021-09-29T11:04:47.381" v="6091"/>
          <ac:picMkLst>
            <pc:docMk/>
            <pc:sldMk cId="2842612014" sldId="294"/>
            <ac:picMk id="13" creationId="{1E530340-4A04-CB45-8372-516DAC5E97BA}"/>
          </ac:picMkLst>
        </pc:picChg>
      </pc:sldChg>
      <pc:sldChg chg="addSp delSp modSp new mod ord modClrScheme modAnim chgLayout">
        <pc:chgData name="Thore Zielke" userId="cfe99a9cbcf1eef8" providerId="LiveId" clId="{A5E56A3A-37F4-0E4C-931B-77F50F7A72EC}" dt="2021-10-03T19:55:53.522" v="19963" actId="478"/>
        <pc:sldMkLst>
          <pc:docMk/>
          <pc:sldMk cId="2987938460" sldId="295"/>
        </pc:sldMkLst>
        <pc:spChg chg="mod ord">
          <ac:chgData name="Thore Zielke" userId="cfe99a9cbcf1eef8" providerId="LiveId" clId="{A5E56A3A-37F4-0E4C-931B-77F50F7A72EC}" dt="2021-09-29T20:43:22.487" v="13858" actId="700"/>
          <ac:spMkLst>
            <pc:docMk/>
            <pc:sldMk cId="2987938460" sldId="295"/>
            <ac:spMk id="2" creationId="{1A52967A-9EB8-804F-ACCA-0FB2F2168D56}"/>
          </ac:spMkLst>
        </pc:spChg>
        <pc:spChg chg="del mod ord">
          <ac:chgData name="Thore Zielke" userId="cfe99a9cbcf1eef8" providerId="LiveId" clId="{A5E56A3A-37F4-0E4C-931B-77F50F7A72EC}" dt="2021-09-29T20:43:22.487" v="13858" actId="700"/>
          <ac:spMkLst>
            <pc:docMk/>
            <pc:sldMk cId="2987938460" sldId="295"/>
            <ac:spMk id="3" creationId="{10C7E7F0-6AB2-4442-91B8-205CCCAE80C9}"/>
          </ac:spMkLst>
        </pc:spChg>
        <pc:spChg chg="add mod ord">
          <ac:chgData name="Thore Zielke" userId="cfe99a9cbcf1eef8" providerId="LiveId" clId="{A5E56A3A-37F4-0E4C-931B-77F50F7A72EC}" dt="2021-10-02T13:11:52.419" v="18437" actId="20577"/>
          <ac:spMkLst>
            <pc:docMk/>
            <pc:sldMk cId="2987938460" sldId="295"/>
            <ac:spMk id="4" creationId="{99834CDA-A09A-7F42-B697-3E4C51C3D386}"/>
          </ac:spMkLst>
        </pc:spChg>
        <pc:spChg chg="add mod ord">
          <ac:chgData name="Thore Zielke" userId="cfe99a9cbcf1eef8" providerId="LiveId" clId="{A5E56A3A-37F4-0E4C-931B-77F50F7A72EC}" dt="2021-10-02T13:12:20.454" v="18443" actId="20577"/>
          <ac:spMkLst>
            <pc:docMk/>
            <pc:sldMk cId="2987938460" sldId="295"/>
            <ac:spMk id="5" creationId="{D5F450EE-B28E-4D45-BFF8-C03142C14C22}"/>
          </ac:spMkLst>
        </pc:spChg>
        <pc:spChg chg="add del mod">
          <ac:chgData name="Thore Zielke" userId="cfe99a9cbcf1eef8" providerId="LiveId" clId="{A5E56A3A-37F4-0E4C-931B-77F50F7A72EC}" dt="2021-09-29T20:44:39.097" v="14029" actId="478"/>
          <ac:spMkLst>
            <pc:docMk/>
            <pc:sldMk cId="2987938460" sldId="295"/>
            <ac:spMk id="6" creationId="{4FE4F41E-E102-FA45-9E86-CECC1A385D90}"/>
          </ac:spMkLst>
        </pc:spChg>
        <pc:spChg chg="add mod">
          <ac:chgData name="Thore Zielke" userId="cfe99a9cbcf1eef8" providerId="LiveId" clId="{A5E56A3A-37F4-0E4C-931B-77F50F7A72EC}" dt="2021-10-02T13:12:07.827" v="18440" actId="20577"/>
          <ac:spMkLst>
            <pc:docMk/>
            <pc:sldMk cId="2987938460" sldId="295"/>
            <ac:spMk id="7" creationId="{80D99EE1-4A60-B342-B90D-956BF1FB1350}"/>
          </ac:spMkLst>
        </pc:spChg>
        <pc:spChg chg="add del mod">
          <ac:chgData name="Thore Zielke" userId="cfe99a9cbcf1eef8" providerId="LiveId" clId="{A5E56A3A-37F4-0E4C-931B-77F50F7A72EC}" dt="2021-10-02T13:13:02.864" v="18445" actId="478"/>
          <ac:spMkLst>
            <pc:docMk/>
            <pc:sldMk cId="2987938460" sldId="295"/>
            <ac:spMk id="10" creationId="{0613B661-4406-E14D-B797-2FC88FF48E82}"/>
          </ac:spMkLst>
        </pc:spChg>
        <pc:spChg chg="add del mod">
          <ac:chgData name="Thore Zielke" userId="cfe99a9cbcf1eef8" providerId="LiveId" clId="{A5E56A3A-37F4-0E4C-931B-77F50F7A72EC}" dt="2021-10-03T19:54:16.218" v="19952" actId="478"/>
          <ac:spMkLst>
            <pc:docMk/>
            <pc:sldMk cId="2987938460" sldId="295"/>
            <ac:spMk id="12" creationId="{75F706D3-1CBE-F24C-A6A6-40BF9BF0A16E}"/>
          </ac:spMkLst>
        </pc:spChg>
        <pc:picChg chg="add mod modCrop">
          <ac:chgData name="Thore Zielke" userId="cfe99a9cbcf1eef8" providerId="LiveId" clId="{A5E56A3A-37F4-0E4C-931B-77F50F7A72EC}" dt="2021-10-03T19:54:30.586" v="19958" actId="14100"/>
          <ac:picMkLst>
            <pc:docMk/>
            <pc:sldMk cId="2987938460" sldId="295"/>
            <ac:picMk id="6" creationId="{2D527DF9-2E84-F740-939B-4FB079D4054F}"/>
          </ac:picMkLst>
        </pc:picChg>
        <pc:picChg chg="add mod modCrop">
          <ac:chgData name="Thore Zielke" userId="cfe99a9cbcf1eef8" providerId="LiveId" clId="{A5E56A3A-37F4-0E4C-931B-77F50F7A72EC}" dt="2021-10-03T19:54:35.276" v="19960" actId="14100"/>
          <ac:picMkLst>
            <pc:docMk/>
            <pc:sldMk cId="2987938460" sldId="295"/>
            <ac:picMk id="9" creationId="{361438D3-017C-664A-8B53-82D613A09BF4}"/>
          </ac:picMkLst>
        </pc:picChg>
        <pc:picChg chg="add del mod modCrop">
          <ac:chgData name="Thore Zielke" userId="cfe99a9cbcf1eef8" providerId="LiveId" clId="{A5E56A3A-37F4-0E4C-931B-77F50F7A72EC}" dt="2021-10-02T13:10:32.529" v="18433" actId="478"/>
          <ac:picMkLst>
            <pc:docMk/>
            <pc:sldMk cId="2987938460" sldId="295"/>
            <ac:picMk id="9" creationId="{A8E57507-3C99-A941-8EC7-9FC51A865FF2}"/>
          </ac:picMkLst>
        </pc:picChg>
        <pc:picChg chg="add mod modVis modCrop">
          <ac:chgData name="Thore Zielke" userId="cfe99a9cbcf1eef8" providerId="LiveId" clId="{A5E56A3A-37F4-0E4C-931B-77F50F7A72EC}" dt="2021-10-03T19:55:48.353" v="19962" actId="14429"/>
          <ac:picMkLst>
            <pc:docMk/>
            <pc:sldMk cId="2987938460" sldId="295"/>
            <ac:picMk id="11" creationId="{9B18090E-34E1-B544-BD73-B35DDF86FCA0}"/>
          </ac:picMkLst>
        </pc:picChg>
        <pc:picChg chg="add del mod">
          <ac:chgData name="Thore Zielke" userId="cfe99a9cbcf1eef8" providerId="LiveId" clId="{A5E56A3A-37F4-0E4C-931B-77F50F7A72EC}" dt="2021-10-03T19:55:53.522" v="19963" actId="478"/>
          <ac:picMkLst>
            <pc:docMk/>
            <pc:sldMk cId="2987938460" sldId="295"/>
            <ac:picMk id="3074" creationId="{4245CEC3-E03F-4949-A166-FFA432BFB558}"/>
          </ac:picMkLst>
        </pc:picChg>
        <pc:picChg chg="add del mod">
          <ac:chgData name="Thore Zielke" userId="cfe99a9cbcf1eef8" providerId="LiveId" clId="{A5E56A3A-37F4-0E4C-931B-77F50F7A72EC}" dt="2021-10-03T19:55:53.522" v="19963" actId="478"/>
          <ac:picMkLst>
            <pc:docMk/>
            <pc:sldMk cId="2987938460" sldId="295"/>
            <ac:picMk id="3076" creationId="{25B1EE03-2551-3D4D-85E9-E1001B235166}"/>
          </ac:picMkLst>
        </pc:picChg>
        <pc:picChg chg="add del mod">
          <ac:chgData name="Thore Zielke" userId="cfe99a9cbcf1eef8" providerId="LiveId" clId="{A5E56A3A-37F4-0E4C-931B-77F50F7A72EC}" dt="2021-10-03T19:55:53.522" v="19963" actId="478"/>
          <ac:picMkLst>
            <pc:docMk/>
            <pc:sldMk cId="2987938460" sldId="295"/>
            <ac:picMk id="3078" creationId="{ECCD1E4E-09B1-F141-9E25-7849F8022AA5}"/>
          </ac:picMkLst>
        </pc:picChg>
        <pc:picChg chg="add mod">
          <ac:chgData name="Thore Zielke" userId="cfe99a9cbcf1eef8" providerId="LiveId" clId="{A5E56A3A-37F4-0E4C-931B-77F50F7A72EC}" dt="2021-10-02T13:18:30.991" v="18463" actId="1076"/>
          <ac:picMkLst>
            <pc:docMk/>
            <pc:sldMk cId="2987938460" sldId="295"/>
            <ac:picMk id="3080" creationId="{3B8D7C66-797B-FB4E-BC56-B6E4F6BDEF95}"/>
          </ac:picMkLst>
        </pc:picChg>
      </pc:sldChg>
      <pc:sldChg chg="addSp delSp modSp new mod modAnim">
        <pc:chgData name="Thore Zielke" userId="cfe99a9cbcf1eef8" providerId="LiveId" clId="{A5E56A3A-37F4-0E4C-931B-77F50F7A72EC}" dt="2021-10-02T00:19:48.711" v="18372"/>
        <pc:sldMkLst>
          <pc:docMk/>
          <pc:sldMk cId="1209036186" sldId="296"/>
        </pc:sldMkLst>
        <pc:spChg chg="mod">
          <ac:chgData name="Thore Zielke" userId="cfe99a9cbcf1eef8" providerId="LiveId" clId="{A5E56A3A-37F4-0E4C-931B-77F50F7A72EC}" dt="2021-09-29T18:46:17.513" v="12529" actId="20577"/>
          <ac:spMkLst>
            <pc:docMk/>
            <pc:sldMk cId="1209036186" sldId="296"/>
            <ac:spMk id="2" creationId="{B3C9DCF3-FB7C-6340-A53F-5506E8D3CB60}"/>
          </ac:spMkLst>
        </pc:spChg>
        <pc:spChg chg="mod">
          <ac:chgData name="Thore Zielke" userId="cfe99a9cbcf1eef8" providerId="LiveId" clId="{A5E56A3A-37F4-0E4C-931B-77F50F7A72EC}" dt="2021-09-29T14:02:50.348" v="12341" actId="14100"/>
          <ac:spMkLst>
            <pc:docMk/>
            <pc:sldMk cId="1209036186" sldId="296"/>
            <ac:spMk id="3" creationId="{7C639B0B-4318-5A4F-9056-B18F66ED37A5}"/>
          </ac:spMkLst>
        </pc:spChg>
        <pc:spChg chg="add mod">
          <ac:chgData name="Thore Zielke" userId="cfe99a9cbcf1eef8" providerId="LiveId" clId="{A5E56A3A-37F4-0E4C-931B-77F50F7A72EC}" dt="2021-09-29T18:48:46.654" v="12579" actId="1036"/>
          <ac:spMkLst>
            <pc:docMk/>
            <pc:sldMk cId="1209036186" sldId="296"/>
            <ac:spMk id="19" creationId="{E65935B3-2F3C-BD4A-9695-EEAAF59112D8}"/>
          </ac:spMkLst>
        </pc:sp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4" creationId="{2FF4274B-688A-934C-9918-F6BFD0BEF645}"/>
          </ac:picMkLst>
        </pc:picChg>
        <pc:picChg chg="add del mod">
          <ac:chgData name="Thore Zielke" userId="cfe99a9cbcf1eef8" providerId="LiveId" clId="{A5E56A3A-37F4-0E4C-931B-77F50F7A72EC}" dt="2021-09-29T14:00:08.507" v="12307" actId="478"/>
          <ac:picMkLst>
            <pc:docMk/>
            <pc:sldMk cId="1209036186" sldId="296"/>
            <ac:picMk id="5" creationId="{716F4619-05D1-B142-9033-A9BC2CE3A492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6" creationId="{B77C83DF-49B3-0148-B9A9-B11FDB649939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7" creationId="{4545FD85-6465-CD44-BF48-AC0CC4EBE3C7}"/>
          </ac:picMkLst>
        </pc:picChg>
        <pc:picChg chg="add del mod">
          <ac:chgData name="Thore Zielke" userId="cfe99a9cbcf1eef8" providerId="LiveId" clId="{A5E56A3A-37F4-0E4C-931B-77F50F7A72EC}" dt="2021-09-29T13:59:42.233" v="12303" actId="478"/>
          <ac:picMkLst>
            <pc:docMk/>
            <pc:sldMk cId="1209036186" sldId="296"/>
            <ac:picMk id="8" creationId="{C52E9573-1E48-4340-9251-249738739076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9" creationId="{801F8D44-4708-C444-BE62-96A73473BB41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10" creationId="{2E3B5318-A30F-CF4D-A7C7-2339B523DB60}"/>
          </ac:picMkLst>
        </pc:picChg>
        <pc:picChg chg="add del mod">
          <ac:chgData name="Thore Zielke" userId="cfe99a9cbcf1eef8" providerId="LiveId" clId="{A5E56A3A-37F4-0E4C-931B-77F50F7A72EC}" dt="2021-09-29T14:01:58.626" v="12320" actId="478"/>
          <ac:picMkLst>
            <pc:docMk/>
            <pc:sldMk cId="1209036186" sldId="296"/>
            <ac:picMk id="11" creationId="{F3E41BBF-FFFA-D945-8D61-2286491CFE63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12" creationId="{9FCBC34C-B17D-AD4F-9C29-FA9AEE4E4AEC}"/>
          </ac:picMkLst>
        </pc:picChg>
        <pc:picChg chg="add del mod">
          <ac:chgData name="Thore Zielke" userId="cfe99a9cbcf1eef8" providerId="LiveId" clId="{A5E56A3A-37F4-0E4C-931B-77F50F7A72EC}" dt="2021-09-29T13:58:55.655" v="12295" actId="478"/>
          <ac:picMkLst>
            <pc:docMk/>
            <pc:sldMk cId="1209036186" sldId="296"/>
            <ac:picMk id="13" creationId="{2B44E12B-435F-BF4C-9E04-29F92EABED85}"/>
          </ac:picMkLst>
        </pc:picChg>
        <pc:picChg chg="add del mod">
          <ac:chgData name="Thore Zielke" userId="cfe99a9cbcf1eef8" providerId="LiveId" clId="{A5E56A3A-37F4-0E4C-931B-77F50F7A72EC}" dt="2021-09-29T13:59:35.338" v="12299" actId="478"/>
          <ac:picMkLst>
            <pc:docMk/>
            <pc:sldMk cId="1209036186" sldId="296"/>
            <ac:picMk id="14" creationId="{5FC3DFB3-6074-FC43-A43D-90650F2AEA07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2050" creationId="{E9C3635D-88B0-BC43-89EC-E813EF3B6CC7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2052" creationId="{E693CFDA-916F-EC4E-BC41-EC4D26372EB5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2054" creationId="{6E4F60DC-0F26-1740-B6C2-59AE99D4B25D}"/>
          </ac:picMkLst>
        </pc:picChg>
        <pc:picChg chg="add mod">
          <ac:chgData name="Thore Zielke" userId="cfe99a9cbcf1eef8" providerId="LiveId" clId="{A5E56A3A-37F4-0E4C-931B-77F50F7A72EC}" dt="2021-09-29T18:47:40.784" v="12552" actId="1035"/>
          <ac:picMkLst>
            <pc:docMk/>
            <pc:sldMk cId="1209036186" sldId="296"/>
            <ac:picMk id="2056" creationId="{5F8B3E73-55FA-4D4E-A80D-5F74EA7E69FA}"/>
          </ac:picMkLst>
        </pc:picChg>
        <pc:picChg chg="add mod">
          <ac:chgData name="Thore Zielke" userId="cfe99a9cbcf1eef8" providerId="LiveId" clId="{A5E56A3A-37F4-0E4C-931B-77F50F7A72EC}" dt="2021-09-29T18:48:54.269" v="12594" actId="1035"/>
          <ac:picMkLst>
            <pc:docMk/>
            <pc:sldMk cId="1209036186" sldId="296"/>
            <ac:picMk id="2058" creationId="{430F348B-DCF1-A84F-8476-A70B668990CE}"/>
          </ac:picMkLst>
        </pc:picChg>
        <pc:picChg chg="add mod">
          <ac:chgData name="Thore Zielke" userId="cfe99a9cbcf1eef8" providerId="LiveId" clId="{A5E56A3A-37F4-0E4C-931B-77F50F7A72EC}" dt="2021-09-29T18:49:06.366" v="12599" actId="1038"/>
          <ac:picMkLst>
            <pc:docMk/>
            <pc:sldMk cId="1209036186" sldId="296"/>
            <ac:picMk id="2060" creationId="{3FCF2CF8-752C-8C45-B6A0-DFA7D6398732}"/>
          </ac:picMkLst>
        </pc:picChg>
        <pc:picChg chg="add mod">
          <ac:chgData name="Thore Zielke" userId="cfe99a9cbcf1eef8" providerId="LiveId" clId="{A5E56A3A-37F4-0E4C-931B-77F50F7A72EC}" dt="2021-09-29T18:48:57.524" v="12595" actId="1036"/>
          <ac:picMkLst>
            <pc:docMk/>
            <pc:sldMk cId="1209036186" sldId="296"/>
            <ac:picMk id="2062" creationId="{00813730-0D78-AC40-9B85-0D6DB212AD41}"/>
          </ac:picMkLst>
        </pc:picChg>
      </pc:sldChg>
      <pc:sldChg chg="addSp delSp modSp new mod ord modClrScheme modAnim chgLayout">
        <pc:chgData name="Thore Zielke" userId="cfe99a9cbcf1eef8" providerId="LiveId" clId="{A5E56A3A-37F4-0E4C-931B-77F50F7A72EC}" dt="2021-10-02T00:19:44.170" v="18371"/>
        <pc:sldMkLst>
          <pc:docMk/>
          <pc:sldMk cId="1995446566" sldId="297"/>
        </pc:sldMkLst>
        <pc:spChg chg="mod ord">
          <ac:chgData name="Thore Zielke" userId="cfe99a9cbcf1eef8" providerId="LiveId" clId="{A5E56A3A-37F4-0E4C-931B-77F50F7A72EC}" dt="2021-09-29T13:00:19.346" v="8396" actId="700"/>
          <ac:spMkLst>
            <pc:docMk/>
            <pc:sldMk cId="1995446566" sldId="297"/>
            <ac:spMk id="2" creationId="{6DF70590-9FFB-E84C-B787-72EA323DF9BE}"/>
          </ac:spMkLst>
        </pc:spChg>
        <pc:spChg chg="mod ord">
          <ac:chgData name="Thore Zielke" userId="cfe99a9cbcf1eef8" providerId="LiveId" clId="{A5E56A3A-37F4-0E4C-931B-77F50F7A72EC}" dt="2021-09-29T13:05:20.770" v="8860" actId="20577"/>
          <ac:spMkLst>
            <pc:docMk/>
            <pc:sldMk cId="1995446566" sldId="297"/>
            <ac:spMk id="3" creationId="{7627965E-9D9E-5A49-A8AE-5DD9915C31EE}"/>
          </ac:spMkLst>
        </pc:spChg>
        <pc:spChg chg="add del mod ord">
          <ac:chgData name="Thore Zielke" userId="cfe99a9cbcf1eef8" providerId="LiveId" clId="{A5E56A3A-37F4-0E4C-931B-77F50F7A72EC}" dt="2021-09-29T13:06:38.508" v="8861"/>
          <ac:spMkLst>
            <pc:docMk/>
            <pc:sldMk cId="1995446566" sldId="297"/>
            <ac:spMk id="4" creationId="{DAB957CE-7CDC-AB40-9E67-6713FB2BD844}"/>
          </ac:spMkLst>
        </pc:spChg>
        <pc:picChg chg="add mod">
          <ac:chgData name="Thore Zielke" userId="cfe99a9cbcf1eef8" providerId="LiveId" clId="{A5E56A3A-37F4-0E4C-931B-77F50F7A72EC}" dt="2021-09-29T13:06:42.561" v="8863" actId="1076"/>
          <ac:picMkLst>
            <pc:docMk/>
            <pc:sldMk cId="1995446566" sldId="297"/>
            <ac:picMk id="6" creationId="{F2E1F961-7ADD-A14F-B38F-228FEAF06905}"/>
          </ac:picMkLst>
        </pc:picChg>
      </pc:sldChg>
      <pc:sldChg chg="addSp delSp modSp new mod ord modClrScheme modAnim chgLayout">
        <pc:chgData name="Thore Zielke" userId="cfe99a9cbcf1eef8" providerId="LiveId" clId="{A5E56A3A-37F4-0E4C-931B-77F50F7A72EC}" dt="2021-10-02T00:19:44.170" v="18371"/>
        <pc:sldMkLst>
          <pc:docMk/>
          <pc:sldMk cId="2379501598" sldId="298"/>
        </pc:sldMkLst>
        <pc:spChg chg="mod ord">
          <ac:chgData name="Thore Zielke" userId="cfe99a9cbcf1eef8" providerId="LiveId" clId="{A5E56A3A-37F4-0E4C-931B-77F50F7A72EC}" dt="2021-09-29T13:07:54.467" v="8864" actId="700"/>
          <ac:spMkLst>
            <pc:docMk/>
            <pc:sldMk cId="2379501598" sldId="298"/>
            <ac:spMk id="2" creationId="{2A779AA6-3B8E-3A44-A92F-EDD9B2890565}"/>
          </ac:spMkLst>
        </pc:spChg>
        <pc:spChg chg="del mod ord">
          <ac:chgData name="Thore Zielke" userId="cfe99a9cbcf1eef8" providerId="LiveId" clId="{A5E56A3A-37F4-0E4C-931B-77F50F7A72EC}" dt="2021-09-29T13:07:54.467" v="8864" actId="700"/>
          <ac:spMkLst>
            <pc:docMk/>
            <pc:sldMk cId="2379501598" sldId="298"/>
            <ac:spMk id="3" creationId="{4E63854A-C3D8-4643-AFDD-96AE9444438B}"/>
          </ac:spMkLst>
        </pc:spChg>
        <pc:spChg chg="add mod ord">
          <ac:chgData name="Thore Zielke" userId="cfe99a9cbcf1eef8" providerId="LiveId" clId="{A5E56A3A-37F4-0E4C-931B-77F50F7A72EC}" dt="2021-09-29T13:38:59.187" v="10238" actId="20577"/>
          <ac:spMkLst>
            <pc:docMk/>
            <pc:sldMk cId="2379501598" sldId="298"/>
            <ac:spMk id="4" creationId="{4EACFE34-3B61-C84B-BEF0-831A1A1B1221}"/>
          </ac:spMkLst>
        </pc:spChg>
        <pc:spChg chg="add del mod ord">
          <ac:chgData name="Thore Zielke" userId="cfe99a9cbcf1eef8" providerId="LiveId" clId="{A5E56A3A-37F4-0E4C-931B-77F50F7A72EC}" dt="2021-09-29T13:38:05.260" v="10108"/>
          <ac:spMkLst>
            <pc:docMk/>
            <pc:sldMk cId="2379501598" sldId="298"/>
            <ac:spMk id="5" creationId="{E7CEFDEF-CB94-3847-B21B-385AC6AE33AA}"/>
          </ac:spMkLst>
        </pc:spChg>
        <pc:picChg chg="add mod">
          <ac:chgData name="Thore Zielke" userId="cfe99a9cbcf1eef8" providerId="LiveId" clId="{A5E56A3A-37F4-0E4C-931B-77F50F7A72EC}" dt="2021-09-29T13:38:05.260" v="10108"/>
          <ac:picMkLst>
            <pc:docMk/>
            <pc:sldMk cId="2379501598" sldId="298"/>
            <ac:picMk id="7" creationId="{8FF43008-E0AA-3844-A1C8-F14BE9C0DC16}"/>
          </ac:picMkLst>
        </pc:picChg>
      </pc:sldChg>
      <pc:sldChg chg="addSp delSp modSp new mod ord modClrScheme modAnim chgLayout">
        <pc:chgData name="Thore Zielke" userId="cfe99a9cbcf1eef8" providerId="LiveId" clId="{A5E56A3A-37F4-0E4C-931B-77F50F7A72EC}" dt="2021-10-02T23:56:13.906" v="18659" actId="20577"/>
        <pc:sldMkLst>
          <pc:docMk/>
          <pc:sldMk cId="718933698" sldId="299"/>
        </pc:sldMkLst>
        <pc:spChg chg="mod ord">
          <ac:chgData name="Thore Zielke" userId="cfe99a9cbcf1eef8" providerId="LiveId" clId="{A5E56A3A-37F4-0E4C-931B-77F50F7A72EC}" dt="2021-10-01T23:44:56.921" v="15685" actId="700"/>
          <ac:spMkLst>
            <pc:docMk/>
            <pc:sldMk cId="718933698" sldId="299"/>
            <ac:spMk id="2" creationId="{283C38AA-5627-6743-9E02-50EE9461C6AC}"/>
          </ac:spMkLst>
        </pc:spChg>
        <pc:spChg chg="mod ord">
          <ac:chgData name="Thore Zielke" userId="cfe99a9cbcf1eef8" providerId="LiveId" clId="{A5E56A3A-37F4-0E4C-931B-77F50F7A72EC}" dt="2021-10-02T23:56:13.906" v="18659" actId="20577"/>
          <ac:spMkLst>
            <pc:docMk/>
            <pc:sldMk cId="718933698" sldId="299"/>
            <ac:spMk id="3" creationId="{D7ADE6E8-77D2-0146-84C2-AED126E4642A}"/>
          </ac:spMkLst>
        </pc:spChg>
        <pc:spChg chg="add del">
          <ac:chgData name="Thore Zielke" userId="cfe99a9cbcf1eef8" providerId="LiveId" clId="{A5E56A3A-37F4-0E4C-931B-77F50F7A72EC}" dt="2021-10-01T23:44:56.921" v="15685" actId="700"/>
          <ac:spMkLst>
            <pc:docMk/>
            <pc:sldMk cId="718933698" sldId="299"/>
            <ac:spMk id="4" creationId="{50F252B8-033E-014D-8837-77B6E56CEC2E}"/>
          </ac:spMkLst>
        </pc:spChg>
      </pc:sldChg>
      <pc:sldChg chg="addSp delSp modSp new mod ord modClrScheme modAnim chgLayout">
        <pc:chgData name="Thore Zielke" userId="cfe99a9cbcf1eef8" providerId="LiveId" clId="{A5E56A3A-37F4-0E4C-931B-77F50F7A72EC}" dt="2021-10-04T10:26:37.559" v="20615" actId="478"/>
        <pc:sldMkLst>
          <pc:docMk/>
          <pc:sldMk cId="2244381243" sldId="300"/>
        </pc:sldMkLst>
        <pc:spChg chg="mod ord">
          <ac:chgData name="Thore Zielke" userId="cfe99a9cbcf1eef8" providerId="LiveId" clId="{A5E56A3A-37F4-0E4C-931B-77F50F7A72EC}" dt="2021-10-01T23:21:11.314" v="14700" actId="700"/>
          <ac:spMkLst>
            <pc:docMk/>
            <pc:sldMk cId="2244381243" sldId="300"/>
            <ac:spMk id="2" creationId="{8DCD0794-0837-874C-901B-D4DB1B3C56C1}"/>
          </ac:spMkLst>
        </pc:spChg>
        <pc:spChg chg="mod ord">
          <ac:chgData name="Thore Zielke" userId="cfe99a9cbcf1eef8" providerId="LiveId" clId="{A5E56A3A-37F4-0E4C-931B-77F50F7A72EC}" dt="2021-10-03T17:57:28.385" v="18804" actId="179"/>
          <ac:spMkLst>
            <pc:docMk/>
            <pc:sldMk cId="2244381243" sldId="300"/>
            <ac:spMk id="3" creationId="{3C4156D9-8E24-7548-949F-7F0BEEAD8F37}"/>
          </ac:spMkLst>
        </pc:spChg>
        <pc:spChg chg="add del mod ord">
          <ac:chgData name="Thore Zielke" userId="cfe99a9cbcf1eef8" providerId="LiveId" clId="{A5E56A3A-37F4-0E4C-931B-77F50F7A72EC}" dt="2021-10-01T23:21:14.265" v="14701" actId="478"/>
          <ac:spMkLst>
            <pc:docMk/>
            <pc:sldMk cId="2244381243" sldId="300"/>
            <ac:spMk id="4" creationId="{9792E38F-8140-8D43-85E1-50179DBA53B9}"/>
          </ac:spMkLst>
        </pc:spChg>
        <pc:spChg chg="add del mod">
          <ac:chgData name="Thore Zielke" userId="cfe99a9cbcf1eef8" providerId="LiveId" clId="{A5E56A3A-37F4-0E4C-931B-77F50F7A72EC}" dt="2021-10-01T23:21:09.073" v="14699" actId="6264"/>
          <ac:spMkLst>
            <pc:docMk/>
            <pc:sldMk cId="2244381243" sldId="300"/>
            <ac:spMk id="5" creationId="{70EBB12D-6309-E546-8468-DC4E43B9EC68}"/>
          </ac:spMkLst>
        </pc:spChg>
        <pc:spChg chg="add del mod">
          <ac:chgData name="Thore Zielke" userId="cfe99a9cbcf1eef8" providerId="LiveId" clId="{A5E56A3A-37F4-0E4C-931B-77F50F7A72EC}" dt="2021-10-01T23:21:09.073" v="14699" actId="6264"/>
          <ac:spMkLst>
            <pc:docMk/>
            <pc:sldMk cId="2244381243" sldId="300"/>
            <ac:spMk id="6" creationId="{26506168-656F-314A-B3EA-1FA397860309}"/>
          </ac:spMkLst>
        </pc:spChg>
        <pc:spChg chg="add del mod">
          <ac:chgData name="Thore Zielke" userId="cfe99a9cbcf1eef8" providerId="LiveId" clId="{A5E56A3A-37F4-0E4C-931B-77F50F7A72EC}" dt="2021-10-01T23:21:09.073" v="14699" actId="6264"/>
          <ac:spMkLst>
            <pc:docMk/>
            <pc:sldMk cId="2244381243" sldId="300"/>
            <ac:spMk id="7" creationId="{6CEA8628-7AF9-0043-984B-987A2A2C2771}"/>
          </ac:spMkLst>
        </pc:spChg>
        <pc:spChg chg="add del mod">
          <ac:chgData name="Thore Zielke" userId="cfe99a9cbcf1eef8" providerId="LiveId" clId="{A5E56A3A-37F4-0E4C-931B-77F50F7A72EC}" dt="2021-10-04T10:26:37.559" v="20615" actId="478"/>
          <ac:spMkLst>
            <pc:docMk/>
            <pc:sldMk cId="2244381243" sldId="300"/>
            <ac:spMk id="32" creationId="{FAD6C92B-29CB-D649-B9FD-BACA28708485}"/>
          </ac:spMkLst>
        </pc:spChg>
        <pc:picChg chg="add mod">
          <ac:chgData name="Thore Zielke" userId="cfe99a9cbcf1eef8" providerId="LiveId" clId="{A5E56A3A-37F4-0E4C-931B-77F50F7A72EC}" dt="2021-10-03T17:55:00.300" v="18786"/>
          <ac:picMkLst>
            <pc:docMk/>
            <pc:sldMk cId="2244381243" sldId="300"/>
            <ac:picMk id="4" creationId="{2E67AC72-5924-E44A-8A3A-808B725FD98C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8" creationId="{9C87958F-EBAB-434A-BD90-23005ABC4EA8}"/>
          </ac:picMkLst>
        </pc:picChg>
        <pc:picChg chg="add del mod">
          <ac:chgData name="Thore Zielke" userId="cfe99a9cbcf1eef8" providerId="LiveId" clId="{A5E56A3A-37F4-0E4C-931B-77F50F7A72EC}" dt="2021-10-01T23:13:07.292" v="14678" actId="478"/>
          <ac:picMkLst>
            <pc:docMk/>
            <pc:sldMk cId="2244381243" sldId="300"/>
            <ac:picMk id="9" creationId="{19236AA5-BCB9-FD42-8297-473F36F96322}"/>
          </ac:picMkLst>
        </pc:picChg>
        <pc:picChg chg="add del mod">
          <ac:chgData name="Thore Zielke" userId="cfe99a9cbcf1eef8" providerId="LiveId" clId="{A5E56A3A-37F4-0E4C-931B-77F50F7A72EC}" dt="2021-10-01T23:13:08.593" v="14679" actId="478"/>
          <ac:picMkLst>
            <pc:docMk/>
            <pc:sldMk cId="2244381243" sldId="300"/>
            <ac:picMk id="10" creationId="{6DDC0A83-7DB6-FA49-95BE-90A1D1850ACE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11" creationId="{F3605BFD-5D9E-1442-9217-E757123409E3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12" creationId="{FE552BD4-06EC-1147-BCA4-9BA20B5DAC0E}"/>
          </ac:picMkLst>
        </pc:picChg>
        <pc:picChg chg="add del mod">
          <ac:chgData name="Thore Zielke" userId="cfe99a9cbcf1eef8" providerId="LiveId" clId="{A5E56A3A-37F4-0E4C-931B-77F50F7A72EC}" dt="2021-10-01T23:14:20.499" v="14684" actId="478"/>
          <ac:picMkLst>
            <pc:docMk/>
            <pc:sldMk cId="2244381243" sldId="300"/>
            <ac:picMk id="13" creationId="{25DAD621-3785-A946-9A4A-474FC6C4FB80}"/>
          </ac:picMkLst>
        </pc:picChg>
        <pc:picChg chg="add del mod">
          <ac:chgData name="Thore Zielke" userId="cfe99a9cbcf1eef8" providerId="LiveId" clId="{A5E56A3A-37F4-0E4C-931B-77F50F7A72EC}" dt="2021-10-01T23:14:48.837" v="14690" actId="478"/>
          <ac:picMkLst>
            <pc:docMk/>
            <pc:sldMk cId="2244381243" sldId="300"/>
            <ac:picMk id="14" creationId="{C2E26388-5481-D94B-B37C-CF1694D5C0CD}"/>
          </ac:picMkLst>
        </pc:picChg>
        <pc:picChg chg="add del mod">
          <ac:chgData name="Thore Zielke" userId="cfe99a9cbcf1eef8" providerId="LiveId" clId="{A5E56A3A-37F4-0E4C-931B-77F50F7A72EC}" dt="2021-10-01T23:14:47.123" v="14689"/>
          <ac:picMkLst>
            <pc:docMk/>
            <pc:sldMk cId="2244381243" sldId="300"/>
            <ac:picMk id="15" creationId="{59D5858B-B905-5044-A038-1E4D8290BEA0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16" creationId="{6B53074E-0E82-634C-A585-BA802C5821B2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17" creationId="{90F5447F-A7E1-314E-9202-D8AEFBB65E04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18" creationId="{DF74E6C8-0705-314B-A6A9-3AABD070D1CC}"/>
          </ac:picMkLst>
        </pc:picChg>
        <pc:picChg chg="add mod">
          <ac:chgData name="Thore Zielke" userId="cfe99a9cbcf1eef8" providerId="LiveId" clId="{A5E56A3A-37F4-0E4C-931B-77F50F7A72EC}" dt="2021-10-03T17:56:05.177" v="18795"/>
          <ac:picMkLst>
            <pc:docMk/>
            <pc:sldMk cId="2244381243" sldId="300"/>
            <ac:picMk id="20" creationId="{C8B1938A-602F-1448-BC7B-DEF8DA4D5314}"/>
          </ac:picMkLst>
        </pc:picChg>
        <pc:picChg chg="add mod">
          <ac:chgData name="Thore Zielke" userId="cfe99a9cbcf1eef8" providerId="LiveId" clId="{A5E56A3A-37F4-0E4C-931B-77F50F7A72EC}" dt="2021-10-03T17:56:31.282" v="18797"/>
          <ac:picMkLst>
            <pc:docMk/>
            <pc:sldMk cId="2244381243" sldId="300"/>
            <ac:picMk id="21" creationId="{3E45AE64-9181-7E4B-8179-4CAE03E97916}"/>
          </ac:picMkLst>
        </pc:picChg>
        <pc:picChg chg="add mod">
          <ac:chgData name="Thore Zielke" userId="cfe99a9cbcf1eef8" providerId="LiveId" clId="{A5E56A3A-37F4-0E4C-931B-77F50F7A72EC}" dt="2021-10-03T17:56:19.279" v="18796"/>
          <ac:picMkLst>
            <pc:docMk/>
            <pc:sldMk cId="2244381243" sldId="300"/>
            <ac:picMk id="22" creationId="{97B24720-FC03-FB40-A3A6-9F260E763D49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25" creationId="{319FB733-CA66-CA40-A4A5-9B6869238A1B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26" creationId="{88ECBFFA-FD12-554E-8B71-4DD5E4F64D64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27" creationId="{3807EBFB-ECB7-334E-8C05-F3946D03A494}"/>
          </ac:picMkLst>
        </pc:picChg>
        <pc:picChg chg="add mod">
          <ac:chgData name="Thore Zielke" userId="cfe99a9cbcf1eef8" providerId="LiveId" clId="{A5E56A3A-37F4-0E4C-931B-77F50F7A72EC}" dt="2021-10-03T17:54:21.133" v="18778" actId="1076"/>
          <ac:picMkLst>
            <pc:docMk/>
            <pc:sldMk cId="2244381243" sldId="300"/>
            <ac:picMk id="28" creationId="{7FAAD2B7-3D3D-F346-8D45-8B48850907EE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29" creationId="{3DD99CC4-706E-F84C-80A9-54E1B837CC2A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30" creationId="{2E33CA7E-4017-634F-B363-7BDD5BB84CE7}"/>
          </ac:picMkLst>
        </pc:picChg>
        <pc:picChg chg="add mod">
          <ac:chgData name="Thore Zielke" userId="cfe99a9cbcf1eef8" providerId="LiveId" clId="{A5E56A3A-37F4-0E4C-931B-77F50F7A72EC}" dt="2021-10-03T17:54:00.495" v="18774" actId="1076"/>
          <ac:picMkLst>
            <pc:docMk/>
            <pc:sldMk cId="2244381243" sldId="300"/>
            <ac:picMk id="31" creationId="{8A8F1B9D-F957-9741-8FB1-9FAA4DD1A5F3}"/>
          </ac:picMkLst>
        </pc:picChg>
        <pc:picChg chg="add del mod">
          <ac:chgData name="Thore Zielke" userId="cfe99a9cbcf1eef8" providerId="LiveId" clId="{A5E56A3A-37F4-0E4C-931B-77F50F7A72EC}" dt="2021-10-04T10:26:37.559" v="20615" actId="478"/>
          <ac:picMkLst>
            <pc:docMk/>
            <pc:sldMk cId="2244381243" sldId="300"/>
            <ac:picMk id="33" creationId="{6C8B7744-F7FD-B24C-829B-B2BD743364FE}"/>
          </ac:picMkLst>
        </pc:picChg>
        <pc:picChg chg="add del mod">
          <ac:chgData name="Thore Zielke" userId="cfe99a9cbcf1eef8" providerId="LiveId" clId="{A5E56A3A-37F4-0E4C-931B-77F50F7A72EC}" dt="2021-10-01T23:15:25.563" v="14692" actId="21"/>
          <ac:picMkLst>
            <pc:docMk/>
            <pc:sldMk cId="2244381243" sldId="300"/>
            <ac:picMk id="5122" creationId="{7D1F4D87-5F3B-8244-8D34-A73C63FEBCA2}"/>
          </ac:picMkLst>
        </pc:picChg>
        <pc:picChg chg="add del mod">
          <ac:chgData name="Thore Zielke" userId="cfe99a9cbcf1eef8" providerId="LiveId" clId="{A5E56A3A-37F4-0E4C-931B-77F50F7A72EC}" dt="2021-10-01T23:15:04.194" v="14691" actId="21"/>
          <ac:picMkLst>
            <pc:docMk/>
            <pc:sldMk cId="2244381243" sldId="300"/>
            <ac:picMk id="5124" creationId="{331594A3-68FB-094B-9329-CC7541EBD0CD}"/>
          </ac:picMkLst>
        </pc:picChg>
        <pc:picChg chg="add del mod">
          <ac:chgData name="Thore Zielke" userId="cfe99a9cbcf1eef8" providerId="LiveId" clId="{A5E56A3A-37F4-0E4C-931B-77F50F7A72EC}" dt="2021-10-01T23:16:41.949" v="14693" actId="478"/>
          <ac:picMkLst>
            <pc:docMk/>
            <pc:sldMk cId="2244381243" sldId="300"/>
            <ac:picMk id="5126" creationId="{6366DCF2-B6C6-C84E-A2DF-51A170F90A94}"/>
          </ac:picMkLst>
        </pc:picChg>
        <pc:picChg chg="add del mod">
          <ac:chgData name="Thore Zielke" userId="cfe99a9cbcf1eef8" providerId="LiveId" clId="{A5E56A3A-37F4-0E4C-931B-77F50F7A72EC}" dt="2021-10-01T23:17:04.147" v="14694" actId="21"/>
          <ac:picMkLst>
            <pc:docMk/>
            <pc:sldMk cId="2244381243" sldId="300"/>
            <ac:picMk id="5128" creationId="{B70F50B6-C439-B04C-8E76-3B52F359BD2D}"/>
          </ac:picMkLst>
        </pc:picChg>
        <pc:picChg chg="add del mod">
          <ac:chgData name="Thore Zielke" userId="cfe99a9cbcf1eef8" providerId="LiveId" clId="{A5E56A3A-37F4-0E4C-931B-77F50F7A72EC}" dt="2021-10-01T23:14:24.609" v="14687" actId="21"/>
          <ac:picMkLst>
            <pc:docMk/>
            <pc:sldMk cId="2244381243" sldId="300"/>
            <ac:picMk id="5130" creationId="{B1B121FC-4FEA-DC40-B239-C8E5D4C1E22A}"/>
          </ac:picMkLst>
        </pc:picChg>
        <pc:picChg chg="add del mod">
          <ac:chgData name="Thore Zielke" userId="cfe99a9cbcf1eef8" providerId="LiveId" clId="{A5E56A3A-37F4-0E4C-931B-77F50F7A72EC}" dt="2021-10-01T23:13:40.200" v="14682" actId="21"/>
          <ac:picMkLst>
            <pc:docMk/>
            <pc:sldMk cId="2244381243" sldId="300"/>
            <ac:picMk id="5132" creationId="{ECEFF348-E9FA-1D46-A28D-8C6E5206F9E0}"/>
          </ac:picMkLst>
        </pc:picChg>
      </pc:sldChg>
      <pc:sldChg chg="addSp delSp modSp new mod modClrScheme delAnim modAnim chgLayout">
        <pc:chgData name="Thore Zielke" userId="cfe99a9cbcf1eef8" providerId="LiveId" clId="{A5E56A3A-37F4-0E4C-931B-77F50F7A72EC}" dt="2021-10-03T18:09:08.889" v="19878" actId="20577"/>
        <pc:sldMkLst>
          <pc:docMk/>
          <pc:sldMk cId="3208587601" sldId="301"/>
        </pc:sldMkLst>
        <pc:spChg chg="mod ord">
          <ac:chgData name="Thore Zielke" userId="cfe99a9cbcf1eef8" providerId="LiveId" clId="{A5E56A3A-37F4-0E4C-931B-77F50F7A72EC}" dt="2021-10-03T18:04:58.083" v="19450" actId="700"/>
          <ac:spMkLst>
            <pc:docMk/>
            <pc:sldMk cId="3208587601" sldId="301"/>
            <ac:spMk id="2" creationId="{CA81C0E2-6D5D-4C47-BAE4-F9D070519489}"/>
          </ac:spMkLst>
        </pc:spChg>
        <pc:spChg chg="mod ord">
          <ac:chgData name="Thore Zielke" userId="cfe99a9cbcf1eef8" providerId="LiveId" clId="{A5E56A3A-37F4-0E4C-931B-77F50F7A72EC}" dt="2021-10-03T18:09:01.846" v="19852" actId="20577"/>
          <ac:spMkLst>
            <pc:docMk/>
            <pc:sldMk cId="3208587601" sldId="301"/>
            <ac:spMk id="3" creationId="{21BB34AC-4F22-3D43-AE1D-51E2DC79E5AF}"/>
          </ac:spMkLst>
        </pc:spChg>
        <pc:spChg chg="add del mod">
          <ac:chgData name="Thore Zielke" userId="cfe99a9cbcf1eef8" providerId="LiveId" clId="{A5E56A3A-37F4-0E4C-931B-77F50F7A72EC}" dt="2021-10-03T17:58:40.949" v="18812" actId="700"/>
          <ac:spMkLst>
            <pc:docMk/>
            <pc:sldMk cId="3208587601" sldId="301"/>
            <ac:spMk id="5" creationId="{57131592-E1C5-6E4B-BF60-4E7F8D10F3B3}"/>
          </ac:spMkLst>
        </pc:spChg>
        <pc:spChg chg="add del mod">
          <ac:chgData name="Thore Zielke" userId="cfe99a9cbcf1eef8" providerId="LiveId" clId="{A5E56A3A-37F4-0E4C-931B-77F50F7A72EC}" dt="2021-09-29T11:28:53.986" v="6799"/>
          <ac:spMkLst>
            <pc:docMk/>
            <pc:sldMk cId="3208587601" sldId="301"/>
            <ac:spMk id="5" creationId="{8291ED0D-6378-1644-AA30-A7F22642D09F}"/>
          </ac:spMkLst>
        </pc:spChg>
        <pc:spChg chg="add del mod ord">
          <ac:chgData name="Thore Zielke" userId="cfe99a9cbcf1eef8" providerId="LiveId" clId="{A5E56A3A-37F4-0E4C-931B-77F50F7A72EC}" dt="2021-10-03T17:58:38.069" v="18811" actId="478"/>
          <ac:spMkLst>
            <pc:docMk/>
            <pc:sldMk cId="3208587601" sldId="301"/>
            <ac:spMk id="6" creationId="{F7560433-2E9D-684F-A950-49A21F1E8D6D}"/>
          </ac:spMkLst>
        </pc:spChg>
        <pc:spChg chg="add mod ord">
          <ac:chgData name="Thore Zielke" userId="cfe99a9cbcf1eef8" providerId="LiveId" clId="{A5E56A3A-37F4-0E4C-931B-77F50F7A72EC}" dt="2021-10-03T18:09:08.889" v="19878" actId="20577"/>
          <ac:spMkLst>
            <pc:docMk/>
            <pc:sldMk cId="3208587601" sldId="301"/>
            <ac:spMk id="7" creationId="{ACC499E1-1241-3641-8837-CD85BC2BE2A5}"/>
          </ac:spMkLst>
        </pc:spChg>
        <pc:graphicFrameChg chg="add del mod">
          <ac:chgData name="Thore Zielke" userId="cfe99a9cbcf1eef8" providerId="LiveId" clId="{A5E56A3A-37F4-0E4C-931B-77F50F7A72EC}" dt="2021-09-29T11:28:53.986" v="6799"/>
          <ac:graphicFrameMkLst>
            <pc:docMk/>
            <pc:sldMk cId="3208587601" sldId="301"/>
            <ac:graphicFrameMk id="4" creationId="{B19787CE-02BD-3647-A6A6-32F3A5E1BEF0}"/>
          </ac:graphicFrameMkLst>
        </pc:graphicFrameChg>
      </pc:sldChg>
      <pc:sldChg chg="addSp delSp modSp new mod ord modClrScheme modAnim chgLayout">
        <pc:chgData name="Thore Zielke" userId="cfe99a9cbcf1eef8" providerId="LiveId" clId="{A5E56A3A-37F4-0E4C-931B-77F50F7A72EC}" dt="2021-10-02T00:19:44.170" v="18371"/>
        <pc:sldMkLst>
          <pc:docMk/>
          <pc:sldMk cId="2878758440" sldId="302"/>
        </pc:sldMkLst>
        <pc:spChg chg="mod ord">
          <ac:chgData name="Thore Zielke" userId="cfe99a9cbcf1eef8" providerId="LiveId" clId="{A5E56A3A-37F4-0E4C-931B-77F50F7A72EC}" dt="2021-09-29T12:51:22.643" v="7390" actId="700"/>
          <ac:spMkLst>
            <pc:docMk/>
            <pc:sldMk cId="2878758440" sldId="302"/>
            <ac:spMk id="2" creationId="{CD6C746E-671C-EA4C-A701-38CDC1DBB849}"/>
          </ac:spMkLst>
        </pc:spChg>
        <pc:spChg chg="del mod ord">
          <ac:chgData name="Thore Zielke" userId="cfe99a9cbcf1eef8" providerId="LiveId" clId="{A5E56A3A-37F4-0E4C-931B-77F50F7A72EC}" dt="2021-09-29T12:51:22.643" v="7390" actId="700"/>
          <ac:spMkLst>
            <pc:docMk/>
            <pc:sldMk cId="2878758440" sldId="302"/>
            <ac:spMk id="3" creationId="{93E2BF47-C94A-1B44-9F29-9F241C59F8C6}"/>
          </ac:spMkLst>
        </pc:spChg>
        <pc:spChg chg="add del mod ord">
          <ac:chgData name="Thore Zielke" userId="cfe99a9cbcf1eef8" providerId="LiveId" clId="{A5E56A3A-37F4-0E4C-931B-77F50F7A72EC}" dt="2021-09-29T12:52:17.038" v="7391"/>
          <ac:spMkLst>
            <pc:docMk/>
            <pc:sldMk cId="2878758440" sldId="302"/>
            <ac:spMk id="4" creationId="{3AD3D827-8CB2-0745-A883-014A41F21EDF}"/>
          </ac:spMkLst>
        </pc:spChg>
        <pc:spChg chg="add del mod ord">
          <ac:chgData name="Thore Zielke" userId="cfe99a9cbcf1eef8" providerId="LiveId" clId="{A5E56A3A-37F4-0E4C-931B-77F50F7A72EC}" dt="2021-09-29T12:52:19.982" v="7395"/>
          <ac:spMkLst>
            <pc:docMk/>
            <pc:sldMk cId="2878758440" sldId="302"/>
            <ac:spMk id="5" creationId="{3BF2DCEF-2C75-B04A-B0D6-04C021A7C01D}"/>
          </ac:spMkLst>
        </pc:spChg>
        <pc:spChg chg="add mod">
          <ac:chgData name="Thore Zielke" userId="cfe99a9cbcf1eef8" providerId="LiveId" clId="{A5E56A3A-37F4-0E4C-931B-77F50F7A72EC}" dt="2021-09-29T12:57:53.980" v="8121" actId="207"/>
          <ac:spMkLst>
            <pc:docMk/>
            <pc:sldMk cId="2878758440" sldId="302"/>
            <ac:spMk id="9" creationId="{8E71A3EC-5A28-1649-AF51-EDC75D88FCA5}"/>
          </ac:spMkLst>
        </pc:spChg>
        <pc:picChg chg="add del mod">
          <ac:chgData name="Thore Zielke" userId="cfe99a9cbcf1eef8" providerId="LiveId" clId="{A5E56A3A-37F4-0E4C-931B-77F50F7A72EC}" dt="2021-09-29T12:52:18.808" v="7394" actId="21"/>
          <ac:picMkLst>
            <pc:docMk/>
            <pc:sldMk cId="2878758440" sldId="302"/>
            <ac:picMk id="7" creationId="{63CC7C91-507F-984D-AB46-8B09E46887F7}"/>
          </ac:picMkLst>
        </pc:picChg>
        <pc:picChg chg="add mod">
          <ac:chgData name="Thore Zielke" userId="cfe99a9cbcf1eef8" providerId="LiveId" clId="{A5E56A3A-37F4-0E4C-931B-77F50F7A72EC}" dt="2021-09-29T12:52:29.280" v="7403" actId="1076"/>
          <ac:picMkLst>
            <pc:docMk/>
            <pc:sldMk cId="2878758440" sldId="302"/>
            <ac:picMk id="10" creationId="{2A39D7D7-9D1F-104F-9706-FBDA4695E097}"/>
          </ac:picMkLst>
        </pc:picChg>
      </pc:sldChg>
      <pc:sldChg chg="modSp new del mod">
        <pc:chgData name="Thore Zielke" userId="cfe99a9cbcf1eef8" providerId="LiveId" clId="{A5E56A3A-37F4-0E4C-931B-77F50F7A72EC}" dt="2021-09-29T11:34:48.025" v="7389" actId="2696"/>
        <pc:sldMkLst>
          <pc:docMk/>
          <pc:sldMk cId="145052290" sldId="303"/>
        </pc:sldMkLst>
        <pc:spChg chg="mod">
          <ac:chgData name="Thore Zielke" userId="cfe99a9cbcf1eef8" providerId="LiveId" clId="{A5E56A3A-37F4-0E4C-931B-77F50F7A72EC}" dt="2021-09-28T17:30:12.242" v="4486" actId="20577"/>
          <ac:spMkLst>
            <pc:docMk/>
            <pc:sldMk cId="145052290" sldId="303"/>
            <ac:spMk id="2" creationId="{51520619-C24B-E24A-8B81-35170226B112}"/>
          </ac:spMkLst>
        </pc:spChg>
      </pc:sldChg>
      <pc:sldChg chg="modSp new mod ord modAnim">
        <pc:chgData name="Thore Zielke" userId="cfe99a9cbcf1eef8" providerId="LiveId" clId="{A5E56A3A-37F4-0E4C-931B-77F50F7A72EC}" dt="2021-10-02T00:19:48.711" v="18372"/>
        <pc:sldMkLst>
          <pc:docMk/>
          <pc:sldMk cId="1761649782" sldId="304"/>
        </pc:sldMkLst>
        <pc:spChg chg="mod">
          <ac:chgData name="Thore Zielke" userId="cfe99a9cbcf1eef8" providerId="LiveId" clId="{A5E56A3A-37F4-0E4C-931B-77F50F7A72EC}" dt="2021-09-29T10:17:24.540" v="4589" actId="20577"/>
          <ac:spMkLst>
            <pc:docMk/>
            <pc:sldMk cId="1761649782" sldId="304"/>
            <ac:spMk id="2" creationId="{2C4B04D5-7D02-EA40-8AFD-389A0B0194EF}"/>
          </ac:spMkLst>
        </pc:spChg>
        <pc:spChg chg="mod">
          <ac:chgData name="Thore Zielke" userId="cfe99a9cbcf1eef8" providerId="LiveId" clId="{A5E56A3A-37F4-0E4C-931B-77F50F7A72EC}" dt="2021-09-29T20:16:22.248" v="12610" actId="20577"/>
          <ac:spMkLst>
            <pc:docMk/>
            <pc:sldMk cId="1761649782" sldId="304"/>
            <ac:spMk id="3" creationId="{AFC6844A-3CAC-1F42-BF8E-8EFF3A912A31}"/>
          </ac:spMkLst>
        </pc:spChg>
      </pc:sldChg>
      <pc:sldChg chg="addSp delSp modSp new mod modAnim chgLayout">
        <pc:chgData name="Thore Zielke" userId="cfe99a9cbcf1eef8" providerId="LiveId" clId="{A5E56A3A-37F4-0E4C-931B-77F50F7A72EC}" dt="2021-10-02T00:22:25.453" v="18395"/>
        <pc:sldMkLst>
          <pc:docMk/>
          <pc:sldMk cId="3438390339" sldId="305"/>
        </pc:sldMkLst>
        <pc:spChg chg="mod ord">
          <ac:chgData name="Thore Zielke" userId="cfe99a9cbcf1eef8" providerId="LiveId" clId="{A5E56A3A-37F4-0E4C-931B-77F50F7A72EC}" dt="2021-09-29T10:59:51.365" v="6034" actId="6264"/>
          <ac:spMkLst>
            <pc:docMk/>
            <pc:sldMk cId="3438390339" sldId="305"/>
            <ac:spMk id="2" creationId="{37F6FDF0-6EF5-7944-A1A4-3369482BFE54}"/>
          </ac:spMkLst>
        </pc:spChg>
        <pc:spChg chg="del">
          <ac:chgData name="Thore Zielke" userId="cfe99a9cbcf1eef8" providerId="LiveId" clId="{A5E56A3A-37F4-0E4C-931B-77F50F7A72EC}" dt="2021-09-29T10:37:47.936" v="5497"/>
          <ac:spMkLst>
            <pc:docMk/>
            <pc:sldMk cId="3438390339" sldId="305"/>
            <ac:spMk id="3" creationId="{0F9C62F9-F7BD-FD49-BEA6-85CDBC79A2FD}"/>
          </ac:spMkLst>
        </pc:spChg>
        <pc:spChg chg="add del mod">
          <ac:chgData name="Thore Zielke" userId="cfe99a9cbcf1eef8" providerId="LiveId" clId="{A5E56A3A-37F4-0E4C-931B-77F50F7A72EC}" dt="2021-09-29T10:38:44.544" v="5510"/>
          <ac:spMkLst>
            <pc:docMk/>
            <pc:sldMk cId="3438390339" sldId="305"/>
            <ac:spMk id="7" creationId="{64B1C6BD-CC08-2E41-84C6-8DCA49314127}"/>
          </ac:spMkLst>
        </pc:spChg>
        <pc:spChg chg="add del mod">
          <ac:chgData name="Thore Zielke" userId="cfe99a9cbcf1eef8" providerId="LiveId" clId="{A5E56A3A-37F4-0E4C-931B-77F50F7A72EC}" dt="2021-09-29T10:40:27.444" v="5528"/>
          <ac:spMkLst>
            <pc:docMk/>
            <pc:sldMk cId="3438390339" sldId="305"/>
            <ac:spMk id="12" creationId="{063A594A-BCA6-EB42-BA97-6199B3D4A4B4}"/>
          </ac:spMkLst>
        </pc:spChg>
        <pc:spChg chg="add del mod">
          <ac:chgData name="Thore Zielke" userId="cfe99a9cbcf1eef8" providerId="LiveId" clId="{A5E56A3A-37F4-0E4C-931B-77F50F7A72EC}" dt="2021-09-29T10:47:17.003" v="5553" actId="478"/>
          <ac:spMkLst>
            <pc:docMk/>
            <pc:sldMk cId="3438390339" sldId="305"/>
            <ac:spMk id="16" creationId="{487DEB51-E023-904A-9265-7B1BFBAB684E}"/>
          </ac:spMkLst>
        </pc:spChg>
        <pc:spChg chg="add del mod">
          <ac:chgData name="Thore Zielke" userId="cfe99a9cbcf1eef8" providerId="LiveId" clId="{A5E56A3A-37F4-0E4C-931B-77F50F7A72EC}" dt="2021-09-29T10:59:49.625" v="6033" actId="21"/>
          <ac:spMkLst>
            <pc:docMk/>
            <pc:sldMk cId="3438390339" sldId="305"/>
            <ac:spMk id="18" creationId="{61E61A25-D028-3549-91D0-6113617CB7F7}"/>
          </ac:spMkLst>
        </pc:spChg>
        <pc:spChg chg="add del mod">
          <ac:chgData name="Thore Zielke" userId="cfe99a9cbcf1eef8" providerId="LiveId" clId="{A5E56A3A-37F4-0E4C-931B-77F50F7A72EC}" dt="2021-09-29T10:59:49.625" v="6033" actId="21"/>
          <ac:spMkLst>
            <pc:docMk/>
            <pc:sldMk cId="3438390339" sldId="305"/>
            <ac:spMk id="19" creationId="{43B40E11-C9BE-0C41-97E3-9CA804869182}"/>
          </ac:spMkLst>
        </pc:spChg>
        <pc:spChg chg="add del mod">
          <ac:chgData name="Thore Zielke" userId="cfe99a9cbcf1eef8" providerId="LiveId" clId="{A5E56A3A-37F4-0E4C-931B-77F50F7A72EC}" dt="2021-09-29T10:59:49.625" v="6033" actId="21"/>
          <ac:spMkLst>
            <pc:docMk/>
            <pc:sldMk cId="3438390339" sldId="305"/>
            <ac:spMk id="20" creationId="{C2425136-EDC0-6141-A383-1154376B83A5}"/>
          </ac:spMkLst>
        </pc:spChg>
        <pc:spChg chg="add del mod">
          <ac:chgData name="Thore Zielke" userId="cfe99a9cbcf1eef8" providerId="LiveId" clId="{A5E56A3A-37F4-0E4C-931B-77F50F7A72EC}" dt="2021-09-29T10:59:49.625" v="6033" actId="21"/>
          <ac:spMkLst>
            <pc:docMk/>
            <pc:sldMk cId="3438390339" sldId="305"/>
            <ac:spMk id="21" creationId="{0E426B49-F8A3-224E-8DBD-9CF3E4A94E38}"/>
          </ac:spMkLst>
        </pc:spChg>
        <pc:spChg chg="add del mod">
          <ac:chgData name="Thore Zielke" userId="cfe99a9cbcf1eef8" providerId="LiveId" clId="{A5E56A3A-37F4-0E4C-931B-77F50F7A72EC}" dt="2021-09-29T10:59:49.625" v="6033" actId="21"/>
          <ac:spMkLst>
            <pc:docMk/>
            <pc:sldMk cId="3438390339" sldId="305"/>
            <ac:spMk id="22" creationId="{85A06C09-B9BC-8D45-BE03-AEEBE955AA2D}"/>
          </ac:spMkLst>
        </pc:spChg>
        <pc:spChg chg="add del mod">
          <ac:chgData name="Thore Zielke" userId="cfe99a9cbcf1eef8" providerId="LiveId" clId="{A5E56A3A-37F4-0E4C-931B-77F50F7A72EC}" dt="2021-09-29T10:59:49.625" v="6033" actId="21"/>
          <ac:spMkLst>
            <pc:docMk/>
            <pc:sldMk cId="3438390339" sldId="305"/>
            <ac:spMk id="23" creationId="{B7852C9E-6DDE-CC4A-A18A-DBC1420F2FCF}"/>
          </ac:spMkLst>
        </pc:spChg>
        <pc:spChg chg="add del mod">
          <ac:chgData name="Thore Zielke" userId="cfe99a9cbcf1eef8" providerId="LiveId" clId="{A5E56A3A-37F4-0E4C-931B-77F50F7A72EC}" dt="2021-09-29T10:59:49.625" v="6033" actId="21"/>
          <ac:spMkLst>
            <pc:docMk/>
            <pc:sldMk cId="3438390339" sldId="305"/>
            <ac:spMk id="53" creationId="{328A2B51-4293-6347-BF1D-81E11F6903D0}"/>
          </ac:spMkLst>
        </pc:spChg>
        <pc:spChg chg="add del mod">
          <ac:chgData name="Thore Zielke" userId="cfe99a9cbcf1eef8" providerId="LiveId" clId="{A5E56A3A-37F4-0E4C-931B-77F50F7A72EC}" dt="2021-09-29T10:59:49.625" v="6033" actId="21"/>
          <ac:spMkLst>
            <pc:docMk/>
            <pc:sldMk cId="3438390339" sldId="305"/>
            <ac:spMk id="68" creationId="{6701F00E-2A95-624A-A38A-E3C5098BEE80}"/>
          </ac:spMkLst>
        </pc:spChg>
        <pc:spChg chg="add del mod">
          <ac:chgData name="Thore Zielke" userId="cfe99a9cbcf1eef8" providerId="LiveId" clId="{A5E56A3A-37F4-0E4C-931B-77F50F7A72EC}" dt="2021-09-29T10:59:51.365" v="6034" actId="6264"/>
          <ac:spMkLst>
            <pc:docMk/>
            <pc:sldMk cId="3438390339" sldId="305"/>
            <ac:spMk id="71" creationId="{62944214-15A0-3044-B8E9-E0DAF22875C6}"/>
          </ac:spMkLst>
        </pc:spChg>
        <pc:spChg chg="add del mod ord">
          <ac:chgData name="Thore Zielke" userId="cfe99a9cbcf1eef8" providerId="LiveId" clId="{A5E56A3A-37F4-0E4C-931B-77F50F7A72EC}" dt="2021-09-29T10:59:58.111" v="6039" actId="478"/>
          <ac:spMkLst>
            <pc:docMk/>
            <pc:sldMk cId="3438390339" sldId="305"/>
            <ac:spMk id="72" creationId="{6F1FF69F-EFBA-4E45-A2DD-5D192CE57EA7}"/>
          </ac:spMkLst>
        </pc:spChg>
        <pc:spChg chg="add mod">
          <ac:chgData name="Thore Zielke" userId="cfe99a9cbcf1eef8" providerId="LiveId" clId="{A5E56A3A-37F4-0E4C-931B-77F50F7A72EC}" dt="2021-09-29T10:59:54.569" v="6038" actId="1036"/>
          <ac:spMkLst>
            <pc:docMk/>
            <pc:sldMk cId="3438390339" sldId="305"/>
            <ac:spMk id="75" creationId="{884399CA-0B03-8F43-B3CB-1CA01D8DCAE7}"/>
          </ac:spMkLst>
        </pc:spChg>
        <pc:spChg chg="add mod">
          <ac:chgData name="Thore Zielke" userId="cfe99a9cbcf1eef8" providerId="LiveId" clId="{A5E56A3A-37F4-0E4C-931B-77F50F7A72EC}" dt="2021-09-29T10:59:54.569" v="6038" actId="1036"/>
          <ac:spMkLst>
            <pc:docMk/>
            <pc:sldMk cId="3438390339" sldId="305"/>
            <ac:spMk id="76" creationId="{F77031A3-1286-2244-8113-D040A101A618}"/>
          </ac:spMkLst>
        </pc:spChg>
        <pc:spChg chg="add mod">
          <ac:chgData name="Thore Zielke" userId="cfe99a9cbcf1eef8" providerId="LiveId" clId="{A5E56A3A-37F4-0E4C-931B-77F50F7A72EC}" dt="2021-09-29T10:59:54.569" v="6038" actId="1036"/>
          <ac:spMkLst>
            <pc:docMk/>
            <pc:sldMk cId="3438390339" sldId="305"/>
            <ac:spMk id="77" creationId="{77490F2E-D2A9-564B-ABF2-D42FDF8AEEF0}"/>
          </ac:spMkLst>
        </pc:spChg>
        <pc:spChg chg="add mod">
          <ac:chgData name="Thore Zielke" userId="cfe99a9cbcf1eef8" providerId="LiveId" clId="{A5E56A3A-37F4-0E4C-931B-77F50F7A72EC}" dt="2021-09-29T10:59:54.569" v="6038" actId="1036"/>
          <ac:spMkLst>
            <pc:docMk/>
            <pc:sldMk cId="3438390339" sldId="305"/>
            <ac:spMk id="78" creationId="{8E178612-48F1-B34D-9284-2A24A19A5F0B}"/>
          </ac:spMkLst>
        </pc:spChg>
        <pc:spChg chg="add mod">
          <ac:chgData name="Thore Zielke" userId="cfe99a9cbcf1eef8" providerId="LiveId" clId="{A5E56A3A-37F4-0E4C-931B-77F50F7A72EC}" dt="2021-09-29T10:59:54.569" v="6038" actId="1036"/>
          <ac:spMkLst>
            <pc:docMk/>
            <pc:sldMk cId="3438390339" sldId="305"/>
            <ac:spMk id="79" creationId="{F577DE84-B83F-9B41-BCDC-82F0E777B9D7}"/>
          </ac:spMkLst>
        </pc:spChg>
        <pc:spChg chg="add mod">
          <ac:chgData name="Thore Zielke" userId="cfe99a9cbcf1eef8" providerId="LiveId" clId="{A5E56A3A-37F4-0E4C-931B-77F50F7A72EC}" dt="2021-09-29T10:59:54.569" v="6038" actId="1036"/>
          <ac:spMkLst>
            <pc:docMk/>
            <pc:sldMk cId="3438390339" sldId="305"/>
            <ac:spMk id="80" creationId="{7C17AFE2-6765-E848-9B4C-0133FBBD4CA5}"/>
          </ac:spMkLst>
        </pc:spChg>
        <pc:spChg chg="add mod">
          <ac:chgData name="Thore Zielke" userId="cfe99a9cbcf1eef8" providerId="LiveId" clId="{A5E56A3A-37F4-0E4C-931B-77F50F7A72EC}" dt="2021-09-29T10:59:54.569" v="6038" actId="1036"/>
          <ac:spMkLst>
            <pc:docMk/>
            <pc:sldMk cId="3438390339" sldId="305"/>
            <ac:spMk id="85" creationId="{C627CCF8-4468-8844-AABA-C6D65F38EFC6}"/>
          </ac:spMkLst>
        </pc:spChg>
        <pc:spChg chg="add mod">
          <ac:chgData name="Thore Zielke" userId="cfe99a9cbcf1eef8" providerId="LiveId" clId="{A5E56A3A-37F4-0E4C-931B-77F50F7A72EC}" dt="2021-09-29T10:59:54.569" v="6038" actId="1036"/>
          <ac:spMkLst>
            <pc:docMk/>
            <pc:sldMk cId="3438390339" sldId="305"/>
            <ac:spMk id="89" creationId="{338DC69F-C919-1240-A90D-55A7E94E4D55}"/>
          </ac:spMkLst>
        </pc:spChg>
        <pc:picChg chg="add del mod modCrop">
          <ac:chgData name="Thore Zielke" userId="cfe99a9cbcf1eef8" providerId="LiveId" clId="{A5E56A3A-37F4-0E4C-931B-77F50F7A72EC}" dt="2021-09-29T10:38:33.675" v="5507" actId="21"/>
          <ac:picMkLst>
            <pc:docMk/>
            <pc:sldMk cId="3438390339" sldId="305"/>
            <ac:picMk id="5" creationId="{EEB552B2-D091-0845-B9F8-64F22F08130B}"/>
          </ac:picMkLst>
        </pc:picChg>
        <pc:picChg chg="add del mod">
          <ac:chgData name="Thore Zielke" userId="cfe99a9cbcf1eef8" providerId="LiveId" clId="{A5E56A3A-37F4-0E4C-931B-77F50F7A72EC}" dt="2021-09-29T10:59:49.625" v="6033" actId="21"/>
          <ac:picMkLst>
            <pc:docMk/>
            <pc:sldMk cId="3438390339" sldId="305"/>
            <ac:picMk id="8" creationId="{552755DF-C536-BB4D-831B-717F8F6CF92F}"/>
          </ac:picMkLst>
        </pc:picChg>
        <pc:picChg chg="add del mod modCrop">
          <ac:chgData name="Thore Zielke" userId="cfe99a9cbcf1eef8" providerId="LiveId" clId="{A5E56A3A-37F4-0E4C-931B-77F50F7A72EC}" dt="2021-09-29T10:40:15.916" v="5527" actId="478"/>
          <ac:picMkLst>
            <pc:docMk/>
            <pc:sldMk cId="3438390339" sldId="305"/>
            <ac:picMk id="10" creationId="{E0FD7780-78B6-8642-AFB1-93334FBA56C2}"/>
          </ac:picMkLst>
        </pc:picChg>
        <pc:picChg chg="add del mod">
          <ac:chgData name="Thore Zielke" userId="cfe99a9cbcf1eef8" providerId="LiveId" clId="{A5E56A3A-37F4-0E4C-931B-77F50F7A72EC}" dt="2021-09-29T10:40:32.552" v="5531" actId="21"/>
          <ac:picMkLst>
            <pc:docMk/>
            <pc:sldMk cId="3438390339" sldId="305"/>
            <ac:picMk id="14" creationId="{BB8FC9EE-260A-BF42-B445-B97E59833282}"/>
          </ac:picMkLst>
        </pc:picChg>
        <pc:picChg chg="add del mod modCrop">
          <ac:chgData name="Thore Zielke" userId="cfe99a9cbcf1eef8" providerId="LiveId" clId="{A5E56A3A-37F4-0E4C-931B-77F50F7A72EC}" dt="2021-09-29T10:59:49.625" v="6033" actId="21"/>
          <ac:picMkLst>
            <pc:docMk/>
            <pc:sldMk cId="3438390339" sldId="305"/>
            <ac:picMk id="17" creationId="{3A096E97-4082-B144-ABE2-F943ED867AC5}"/>
          </ac:picMkLst>
        </pc:picChg>
        <pc:picChg chg="add mod">
          <ac:chgData name="Thore Zielke" userId="cfe99a9cbcf1eef8" providerId="LiveId" clId="{A5E56A3A-37F4-0E4C-931B-77F50F7A72EC}" dt="2021-09-29T10:59:54.569" v="6038" actId="1036"/>
          <ac:picMkLst>
            <pc:docMk/>
            <pc:sldMk cId="3438390339" sldId="305"/>
            <ac:picMk id="73" creationId="{4961849D-CC84-1841-A922-993D6094343E}"/>
          </ac:picMkLst>
        </pc:picChg>
        <pc:picChg chg="add mod">
          <ac:chgData name="Thore Zielke" userId="cfe99a9cbcf1eef8" providerId="LiveId" clId="{A5E56A3A-37F4-0E4C-931B-77F50F7A72EC}" dt="2021-09-29T10:59:54.569" v="6038" actId="1036"/>
          <ac:picMkLst>
            <pc:docMk/>
            <pc:sldMk cId="3438390339" sldId="305"/>
            <ac:picMk id="74" creationId="{397E6191-AB67-9447-A8EE-337CB01BD7BD}"/>
          </ac:picMkLst>
        </pc:picChg>
        <pc:cxnChg chg="add del mod">
          <ac:chgData name="Thore Zielke" userId="cfe99a9cbcf1eef8" providerId="LiveId" clId="{A5E56A3A-37F4-0E4C-931B-77F50F7A72EC}" dt="2021-09-29T10:59:49.625" v="6033" actId="21"/>
          <ac:cxnSpMkLst>
            <pc:docMk/>
            <pc:sldMk cId="3438390339" sldId="305"/>
            <ac:cxnSpMk id="25" creationId="{9FC45E2A-C8C0-C146-A417-285AEBD9C2E7}"/>
          </ac:cxnSpMkLst>
        </pc:cxnChg>
        <pc:cxnChg chg="add del mod">
          <ac:chgData name="Thore Zielke" userId="cfe99a9cbcf1eef8" providerId="LiveId" clId="{A5E56A3A-37F4-0E4C-931B-77F50F7A72EC}" dt="2021-09-29T10:59:49.625" v="6033" actId="21"/>
          <ac:cxnSpMkLst>
            <pc:docMk/>
            <pc:sldMk cId="3438390339" sldId="305"/>
            <ac:cxnSpMk id="31" creationId="{BFE0046C-90F1-5444-A458-22BF10A9BE9B}"/>
          </ac:cxnSpMkLst>
        </pc:cxnChg>
        <pc:cxnChg chg="add del mod">
          <ac:chgData name="Thore Zielke" userId="cfe99a9cbcf1eef8" providerId="LiveId" clId="{A5E56A3A-37F4-0E4C-931B-77F50F7A72EC}" dt="2021-09-29T10:59:49.625" v="6033" actId="21"/>
          <ac:cxnSpMkLst>
            <pc:docMk/>
            <pc:sldMk cId="3438390339" sldId="305"/>
            <ac:cxnSpMk id="35" creationId="{B2D719A2-4CD9-2343-8E6C-969ABB660F21}"/>
          </ac:cxnSpMkLst>
        </pc:cxnChg>
        <pc:cxnChg chg="add del mod">
          <ac:chgData name="Thore Zielke" userId="cfe99a9cbcf1eef8" providerId="LiveId" clId="{A5E56A3A-37F4-0E4C-931B-77F50F7A72EC}" dt="2021-09-29T10:59:49.625" v="6033" actId="21"/>
          <ac:cxnSpMkLst>
            <pc:docMk/>
            <pc:sldMk cId="3438390339" sldId="305"/>
            <ac:cxnSpMk id="40" creationId="{66DDF5CB-6D33-7547-ADD6-10FD7CF1B3BE}"/>
          </ac:cxnSpMkLst>
        </pc:cxnChg>
        <pc:cxnChg chg="add del mod">
          <ac:chgData name="Thore Zielke" userId="cfe99a9cbcf1eef8" providerId="LiveId" clId="{A5E56A3A-37F4-0E4C-931B-77F50F7A72EC}" dt="2021-09-29T10:56:25.367" v="5980" actId="478"/>
          <ac:cxnSpMkLst>
            <pc:docMk/>
            <pc:sldMk cId="3438390339" sldId="305"/>
            <ac:cxnSpMk id="45" creationId="{8BEDE950-F06A-6F42-8F66-B59277F43568}"/>
          </ac:cxnSpMkLst>
        </pc:cxnChg>
        <pc:cxnChg chg="add del mod">
          <ac:chgData name="Thore Zielke" userId="cfe99a9cbcf1eef8" providerId="LiveId" clId="{A5E56A3A-37F4-0E4C-931B-77F50F7A72EC}" dt="2021-09-29T10:59:49.625" v="6033" actId="21"/>
          <ac:cxnSpMkLst>
            <pc:docMk/>
            <pc:sldMk cId="3438390339" sldId="305"/>
            <ac:cxnSpMk id="55" creationId="{34D849D3-9C7C-3F41-B5A7-02A18F0079C6}"/>
          </ac:cxnSpMkLst>
        </pc:cxnChg>
        <pc:cxnChg chg="add del mod">
          <ac:chgData name="Thore Zielke" userId="cfe99a9cbcf1eef8" providerId="LiveId" clId="{A5E56A3A-37F4-0E4C-931B-77F50F7A72EC}" dt="2021-09-29T10:59:49.625" v="6033" actId="21"/>
          <ac:cxnSpMkLst>
            <pc:docMk/>
            <pc:sldMk cId="3438390339" sldId="305"/>
            <ac:cxnSpMk id="58" creationId="{6F98FC32-1FF9-DD47-8576-EBC6FD1E4F69}"/>
          </ac:cxnSpMkLst>
        </pc:cxnChg>
        <pc:cxnChg chg="add del mod">
          <ac:chgData name="Thore Zielke" userId="cfe99a9cbcf1eef8" providerId="LiveId" clId="{A5E56A3A-37F4-0E4C-931B-77F50F7A72EC}" dt="2021-09-29T10:59:49.625" v="6033" actId="21"/>
          <ac:cxnSpMkLst>
            <pc:docMk/>
            <pc:sldMk cId="3438390339" sldId="305"/>
            <ac:cxnSpMk id="61" creationId="{2FED6ECA-2065-4C4B-AC87-CEFBD89FC3EF}"/>
          </ac:cxnSpMkLst>
        </pc:cxnChg>
        <pc:cxnChg chg="add del mod">
          <ac:chgData name="Thore Zielke" userId="cfe99a9cbcf1eef8" providerId="LiveId" clId="{A5E56A3A-37F4-0E4C-931B-77F50F7A72EC}" dt="2021-09-29T10:59:49.625" v="6033" actId="21"/>
          <ac:cxnSpMkLst>
            <pc:docMk/>
            <pc:sldMk cId="3438390339" sldId="305"/>
            <ac:cxnSpMk id="69" creationId="{2DEE2721-66F2-0745-BB44-56DB483B0146}"/>
          </ac:cxnSpMkLst>
        </pc:cxnChg>
        <pc:cxnChg chg="add mod">
          <ac:chgData name="Thore Zielke" userId="cfe99a9cbcf1eef8" providerId="LiveId" clId="{A5E56A3A-37F4-0E4C-931B-77F50F7A72EC}" dt="2021-09-29T11:01:00.813" v="6083" actId="692"/>
          <ac:cxnSpMkLst>
            <pc:docMk/>
            <pc:sldMk cId="3438390339" sldId="305"/>
            <ac:cxnSpMk id="81" creationId="{34588CCC-F41C-154B-843B-2A684B937471}"/>
          </ac:cxnSpMkLst>
        </pc:cxnChg>
        <pc:cxnChg chg="add mod">
          <ac:chgData name="Thore Zielke" userId="cfe99a9cbcf1eef8" providerId="LiveId" clId="{A5E56A3A-37F4-0E4C-931B-77F50F7A72EC}" dt="2021-09-29T11:01:00.813" v="6083" actId="692"/>
          <ac:cxnSpMkLst>
            <pc:docMk/>
            <pc:sldMk cId="3438390339" sldId="305"/>
            <ac:cxnSpMk id="82" creationId="{3FE62BC9-6AD8-7647-9032-A03323D0B1B2}"/>
          </ac:cxnSpMkLst>
        </pc:cxnChg>
        <pc:cxnChg chg="add mod">
          <ac:chgData name="Thore Zielke" userId="cfe99a9cbcf1eef8" providerId="LiveId" clId="{A5E56A3A-37F4-0E4C-931B-77F50F7A72EC}" dt="2021-09-29T11:01:00.813" v="6083" actId="692"/>
          <ac:cxnSpMkLst>
            <pc:docMk/>
            <pc:sldMk cId="3438390339" sldId="305"/>
            <ac:cxnSpMk id="83" creationId="{BB9B9BDE-3522-D349-A3A9-62E0A4953502}"/>
          </ac:cxnSpMkLst>
        </pc:cxnChg>
        <pc:cxnChg chg="add mod">
          <ac:chgData name="Thore Zielke" userId="cfe99a9cbcf1eef8" providerId="LiveId" clId="{A5E56A3A-37F4-0E4C-931B-77F50F7A72EC}" dt="2021-09-29T11:01:00.813" v="6083" actId="692"/>
          <ac:cxnSpMkLst>
            <pc:docMk/>
            <pc:sldMk cId="3438390339" sldId="305"/>
            <ac:cxnSpMk id="84" creationId="{D0511C89-0494-ED41-8F9F-BCD871547B45}"/>
          </ac:cxnSpMkLst>
        </pc:cxnChg>
        <pc:cxnChg chg="add mod">
          <ac:chgData name="Thore Zielke" userId="cfe99a9cbcf1eef8" providerId="LiveId" clId="{A5E56A3A-37F4-0E4C-931B-77F50F7A72EC}" dt="2021-09-29T11:01:00.813" v="6083" actId="692"/>
          <ac:cxnSpMkLst>
            <pc:docMk/>
            <pc:sldMk cId="3438390339" sldId="305"/>
            <ac:cxnSpMk id="86" creationId="{D97AC707-53FA-C146-941A-89D4632105F2}"/>
          </ac:cxnSpMkLst>
        </pc:cxnChg>
        <pc:cxnChg chg="add mod">
          <ac:chgData name="Thore Zielke" userId="cfe99a9cbcf1eef8" providerId="LiveId" clId="{A5E56A3A-37F4-0E4C-931B-77F50F7A72EC}" dt="2021-09-29T11:01:00.813" v="6083" actId="692"/>
          <ac:cxnSpMkLst>
            <pc:docMk/>
            <pc:sldMk cId="3438390339" sldId="305"/>
            <ac:cxnSpMk id="87" creationId="{0F3503BD-D749-5848-9417-7DBC4D63071E}"/>
          </ac:cxnSpMkLst>
        </pc:cxnChg>
        <pc:cxnChg chg="add mod">
          <ac:chgData name="Thore Zielke" userId="cfe99a9cbcf1eef8" providerId="LiveId" clId="{A5E56A3A-37F4-0E4C-931B-77F50F7A72EC}" dt="2021-09-29T11:01:00.813" v="6083" actId="692"/>
          <ac:cxnSpMkLst>
            <pc:docMk/>
            <pc:sldMk cId="3438390339" sldId="305"/>
            <ac:cxnSpMk id="88" creationId="{6CF91D63-6F3D-624E-BAA4-715A45D12D1C}"/>
          </ac:cxnSpMkLst>
        </pc:cxnChg>
        <pc:cxnChg chg="add mod">
          <ac:chgData name="Thore Zielke" userId="cfe99a9cbcf1eef8" providerId="LiveId" clId="{A5E56A3A-37F4-0E4C-931B-77F50F7A72EC}" dt="2021-09-29T11:01:00.813" v="6083" actId="692"/>
          <ac:cxnSpMkLst>
            <pc:docMk/>
            <pc:sldMk cId="3438390339" sldId="305"/>
            <ac:cxnSpMk id="90" creationId="{A97BDE2A-46F1-954B-A848-E26CFD5D87D0}"/>
          </ac:cxnSpMkLst>
        </pc:cxnChg>
      </pc:sldChg>
      <pc:sldChg chg="addSp delSp modSp add mod modAnim chgLayout">
        <pc:chgData name="Thore Zielke" userId="cfe99a9cbcf1eef8" providerId="LiveId" clId="{A5E56A3A-37F4-0E4C-931B-77F50F7A72EC}" dt="2021-10-02T23:52:05.343" v="18502" actId="14100"/>
        <pc:sldMkLst>
          <pc:docMk/>
          <pc:sldMk cId="1422203622" sldId="306"/>
        </pc:sldMkLst>
        <pc:spChg chg="mod ord">
          <ac:chgData name="Thore Zielke" userId="cfe99a9cbcf1eef8" providerId="LiveId" clId="{A5E56A3A-37F4-0E4C-931B-77F50F7A72EC}" dt="2021-09-29T13:12:57.730" v="9050" actId="20577"/>
          <ac:spMkLst>
            <pc:docMk/>
            <pc:sldMk cId="1422203622" sldId="306"/>
            <ac:spMk id="2" creationId="{6C916890-A686-7946-B061-BB87D314390A}"/>
          </ac:spMkLst>
        </pc:spChg>
        <pc:spChg chg="add del mod">
          <ac:chgData name="Thore Zielke" userId="cfe99a9cbcf1eef8" providerId="LiveId" clId="{A5E56A3A-37F4-0E4C-931B-77F50F7A72EC}" dt="2021-09-29T13:08:24.617" v="8868" actId="6264"/>
          <ac:spMkLst>
            <pc:docMk/>
            <pc:sldMk cId="1422203622" sldId="306"/>
            <ac:spMk id="3" creationId="{77A4C589-8855-5B46-85C5-0F087D31AF69}"/>
          </ac:spMkLst>
        </pc:spChg>
        <pc:spChg chg="add del mod">
          <ac:chgData name="Thore Zielke" userId="cfe99a9cbcf1eef8" providerId="LiveId" clId="{A5E56A3A-37F4-0E4C-931B-77F50F7A72EC}" dt="2021-09-29T13:08:24.617" v="8868" actId="6264"/>
          <ac:spMkLst>
            <pc:docMk/>
            <pc:sldMk cId="1422203622" sldId="306"/>
            <ac:spMk id="4" creationId="{C4386A9A-2BF7-D144-885A-E4FED77354B8}"/>
          </ac:spMkLst>
        </pc:spChg>
        <pc:spChg chg="add mod ord">
          <ac:chgData name="Thore Zielke" userId="cfe99a9cbcf1eef8" providerId="LiveId" clId="{A5E56A3A-37F4-0E4C-931B-77F50F7A72EC}" dt="2021-09-29T13:22:54.651" v="9685"/>
          <ac:spMkLst>
            <pc:docMk/>
            <pc:sldMk cId="1422203622" sldId="306"/>
            <ac:spMk id="5" creationId="{3ED6F038-1BFC-1840-BD74-AB1FA3CDD98D}"/>
          </ac:spMkLst>
        </pc:spChg>
        <pc:spChg chg="add mod">
          <ac:chgData name="Thore Zielke" userId="cfe99a9cbcf1eef8" providerId="LiveId" clId="{A5E56A3A-37F4-0E4C-931B-77F50F7A72EC}" dt="2021-09-29T13:12:20.744" v="9038" actId="14100"/>
          <ac:spMkLst>
            <pc:docMk/>
            <pc:sldMk cId="1422203622" sldId="306"/>
            <ac:spMk id="6" creationId="{FBCAF785-9D5E-D84C-B48E-533FA7EDCCFA}"/>
          </ac:spMkLst>
        </pc:spChg>
        <pc:spChg chg="del mod">
          <ac:chgData name="Thore Zielke" userId="cfe99a9cbcf1eef8" providerId="LiveId" clId="{A5E56A3A-37F4-0E4C-931B-77F50F7A72EC}" dt="2021-09-29T13:08:24.617" v="8868" actId="6264"/>
          <ac:spMkLst>
            <pc:docMk/>
            <pc:sldMk cId="1422203622" sldId="306"/>
            <ac:spMk id="12" creationId="{C56CA1A2-6866-4C47-9562-B86533A4A713}"/>
          </ac:spMkLst>
        </pc:spChg>
        <pc:spChg chg="add mod">
          <ac:chgData name="Thore Zielke" userId="cfe99a9cbcf1eef8" providerId="LiveId" clId="{A5E56A3A-37F4-0E4C-931B-77F50F7A72EC}" dt="2021-10-02T23:49:00.584" v="18473"/>
          <ac:spMkLst>
            <pc:docMk/>
            <pc:sldMk cId="1422203622" sldId="306"/>
            <ac:spMk id="31" creationId="{E8D6F3A3-710F-7E4C-9FDD-182470F75FFE}"/>
          </ac:spMkLst>
        </pc:spChg>
        <pc:spChg chg="add mod">
          <ac:chgData name="Thore Zielke" userId="cfe99a9cbcf1eef8" providerId="LiveId" clId="{A5E56A3A-37F4-0E4C-931B-77F50F7A72EC}" dt="2021-10-02T23:49:00.584" v="18473"/>
          <ac:spMkLst>
            <pc:docMk/>
            <pc:sldMk cId="1422203622" sldId="306"/>
            <ac:spMk id="32" creationId="{A0084312-3F80-5040-8412-AF58050076AD}"/>
          </ac:spMkLst>
        </pc:spChg>
        <pc:spChg chg="add mod">
          <ac:chgData name="Thore Zielke" userId="cfe99a9cbcf1eef8" providerId="LiveId" clId="{A5E56A3A-37F4-0E4C-931B-77F50F7A72EC}" dt="2021-10-02T23:52:05.343" v="18502" actId="14100"/>
          <ac:spMkLst>
            <pc:docMk/>
            <pc:sldMk cId="1422203622" sldId="306"/>
            <ac:spMk id="34" creationId="{9E5CB3C3-51A5-804C-9547-D8F61DF9B82D}"/>
          </ac:spMkLst>
        </pc:spChg>
        <pc:picChg chg="mod ord">
          <ac:chgData name="Thore Zielke" userId="cfe99a9cbcf1eef8" providerId="LiveId" clId="{A5E56A3A-37F4-0E4C-931B-77F50F7A72EC}" dt="2021-09-29T13:10:02.164" v="8953" actId="167"/>
          <ac:picMkLst>
            <pc:docMk/>
            <pc:sldMk cId="1422203622" sldId="306"/>
            <ac:picMk id="16" creationId="{24E79819-7635-3144-B1E1-82054D85942B}"/>
          </ac:picMkLst>
        </pc:picChg>
        <pc:cxnChg chg="add mod">
          <ac:chgData name="Thore Zielke" userId="cfe99a9cbcf1eef8" providerId="LiveId" clId="{A5E56A3A-37F4-0E4C-931B-77F50F7A72EC}" dt="2021-09-29T13:24:56.243" v="9706" actId="208"/>
          <ac:cxnSpMkLst>
            <pc:docMk/>
            <pc:sldMk cId="1422203622" sldId="306"/>
            <ac:cxnSpMk id="8" creationId="{63C5F2DD-C64F-7848-B6AC-44535104A5EF}"/>
          </ac:cxnSpMkLst>
        </pc:cxnChg>
        <pc:cxnChg chg="add del mod">
          <ac:chgData name="Thore Zielke" userId="cfe99a9cbcf1eef8" providerId="LiveId" clId="{A5E56A3A-37F4-0E4C-931B-77F50F7A72EC}" dt="2021-09-29T13:33:58.834" v="9735" actId="478"/>
          <ac:cxnSpMkLst>
            <pc:docMk/>
            <pc:sldMk cId="1422203622" sldId="306"/>
            <ac:cxnSpMk id="11" creationId="{FDDC5851-72CC-6344-9BBC-B3B6DF02DC1E}"/>
          </ac:cxnSpMkLst>
        </pc:cxnChg>
        <pc:cxnChg chg="add del mod">
          <ac:chgData name="Thore Zielke" userId="cfe99a9cbcf1eef8" providerId="LiveId" clId="{A5E56A3A-37F4-0E4C-931B-77F50F7A72EC}" dt="2021-09-29T13:34:00.240" v="9736" actId="478"/>
          <ac:cxnSpMkLst>
            <pc:docMk/>
            <pc:sldMk cId="1422203622" sldId="306"/>
            <ac:cxnSpMk id="13" creationId="{60EF83C0-118F-474A-93D7-49A8C29D8432}"/>
          </ac:cxnSpMkLst>
        </pc:cxnChg>
        <pc:cxnChg chg="add del mod">
          <ac:chgData name="Thore Zielke" userId="cfe99a9cbcf1eef8" providerId="LiveId" clId="{A5E56A3A-37F4-0E4C-931B-77F50F7A72EC}" dt="2021-09-29T13:34:02.094" v="9737" actId="478"/>
          <ac:cxnSpMkLst>
            <pc:docMk/>
            <pc:sldMk cId="1422203622" sldId="306"/>
            <ac:cxnSpMk id="15" creationId="{430075B7-3EC0-6D46-B345-F6171AF04FBE}"/>
          </ac:cxnSpMkLst>
        </pc:cxnChg>
        <pc:cxnChg chg="add mod">
          <ac:chgData name="Thore Zielke" userId="cfe99a9cbcf1eef8" providerId="LiveId" clId="{A5E56A3A-37F4-0E4C-931B-77F50F7A72EC}" dt="2021-09-29T13:34:14.164" v="9740" actId="14100"/>
          <ac:cxnSpMkLst>
            <pc:docMk/>
            <pc:sldMk cId="1422203622" sldId="306"/>
            <ac:cxnSpMk id="21" creationId="{1889D979-B22B-F847-9BB5-F6964ED3384C}"/>
          </ac:cxnSpMkLst>
        </pc:cxnChg>
        <pc:cxnChg chg="add del mod">
          <ac:chgData name="Thore Zielke" userId="cfe99a9cbcf1eef8" providerId="LiveId" clId="{A5E56A3A-37F4-0E4C-931B-77F50F7A72EC}" dt="2021-09-29T13:34:04.076" v="9738" actId="478"/>
          <ac:cxnSpMkLst>
            <pc:docMk/>
            <pc:sldMk cId="1422203622" sldId="306"/>
            <ac:cxnSpMk id="24" creationId="{ED91712C-B245-8847-8B6C-1B02989BEB97}"/>
          </ac:cxnSpMkLst>
        </pc:cxnChg>
        <pc:cxnChg chg="add mod">
          <ac:chgData name="Thore Zielke" userId="cfe99a9cbcf1eef8" providerId="LiveId" clId="{A5E56A3A-37F4-0E4C-931B-77F50F7A72EC}" dt="2021-10-02T23:49:00.584" v="18473"/>
          <ac:cxnSpMkLst>
            <pc:docMk/>
            <pc:sldMk cId="1422203622" sldId="306"/>
            <ac:cxnSpMk id="29" creationId="{76C3BDAF-A851-6243-9217-80610785FE9A}"/>
          </ac:cxnSpMkLst>
        </pc:cxnChg>
        <pc:cxnChg chg="add mod">
          <ac:chgData name="Thore Zielke" userId="cfe99a9cbcf1eef8" providerId="LiveId" clId="{A5E56A3A-37F4-0E4C-931B-77F50F7A72EC}" dt="2021-10-02T23:49:00.584" v="18473"/>
          <ac:cxnSpMkLst>
            <pc:docMk/>
            <pc:sldMk cId="1422203622" sldId="306"/>
            <ac:cxnSpMk id="30" creationId="{50EB6AC7-C317-4D46-A18A-36653C03D2C3}"/>
          </ac:cxnSpMkLst>
        </pc:cxnChg>
        <pc:cxnChg chg="add mod">
          <ac:chgData name="Thore Zielke" userId="cfe99a9cbcf1eef8" providerId="LiveId" clId="{A5E56A3A-37F4-0E4C-931B-77F50F7A72EC}" dt="2021-10-02T23:49:00.584" v="18473"/>
          <ac:cxnSpMkLst>
            <pc:docMk/>
            <pc:sldMk cId="1422203622" sldId="306"/>
            <ac:cxnSpMk id="33" creationId="{5D43131B-51F1-6640-8B83-B2CEB6935648}"/>
          </ac:cxnSpMkLst>
        </pc:cxnChg>
      </pc:sldChg>
      <pc:sldChg chg="addSp delSp modSp add del mod modAnim chgLayout">
        <pc:chgData name="Thore Zielke" userId="cfe99a9cbcf1eef8" providerId="LiveId" clId="{A5E56A3A-37F4-0E4C-931B-77F50F7A72EC}" dt="2021-09-29T13:10:18.336" v="8956" actId="2696"/>
        <pc:sldMkLst>
          <pc:docMk/>
          <pc:sldMk cId="1960745295" sldId="307"/>
        </pc:sldMkLst>
        <pc:spChg chg="mod ord">
          <ac:chgData name="Thore Zielke" userId="cfe99a9cbcf1eef8" providerId="LiveId" clId="{A5E56A3A-37F4-0E4C-931B-77F50F7A72EC}" dt="2021-09-29T13:08:52.428" v="8942" actId="6264"/>
          <ac:spMkLst>
            <pc:docMk/>
            <pc:sldMk cId="1960745295" sldId="307"/>
            <ac:spMk id="2" creationId="{6C916890-A686-7946-B061-BB87D314390A}"/>
          </ac:spMkLst>
        </pc:spChg>
        <pc:spChg chg="add del mod">
          <ac:chgData name="Thore Zielke" userId="cfe99a9cbcf1eef8" providerId="LiveId" clId="{A5E56A3A-37F4-0E4C-931B-77F50F7A72EC}" dt="2021-09-29T13:08:52.428" v="8942" actId="6264"/>
          <ac:spMkLst>
            <pc:docMk/>
            <pc:sldMk cId="1960745295" sldId="307"/>
            <ac:spMk id="3" creationId="{53369035-37FA-B945-A8D7-37A9B72C84F1}"/>
          </ac:spMkLst>
        </pc:spChg>
        <pc:spChg chg="add del mod">
          <ac:chgData name="Thore Zielke" userId="cfe99a9cbcf1eef8" providerId="LiveId" clId="{A5E56A3A-37F4-0E4C-931B-77F50F7A72EC}" dt="2021-09-29T13:08:52.428" v="8942" actId="6264"/>
          <ac:spMkLst>
            <pc:docMk/>
            <pc:sldMk cId="1960745295" sldId="307"/>
            <ac:spMk id="4" creationId="{2D3846D5-9A2D-B643-A0E3-FBD9569F8E35}"/>
          </ac:spMkLst>
        </pc:spChg>
        <pc:spChg chg="add mod ord">
          <ac:chgData name="Thore Zielke" userId="cfe99a9cbcf1eef8" providerId="LiveId" clId="{A5E56A3A-37F4-0E4C-931B-77F50F7A72EC}" dt="2021-09-29T13:08:52.428" v="8942" actId="6264"/>
          <ac:spMkLst>
            <pc:docMk/>
            <pc:sldMk cId="1960745295" sldId="307"/>
            <ac:spMk id="5" creationId="{B654CAD2-2184-D343-B0F7-B5C1E5A1845F}"/>
          </ac:spMkLst>
        </pc:spChg>
        <pc:spChg chg="del mod">
          <ac:chgData name="Thore Zielke" userId="cfe99a9cbcf1eef8" providerId="LiveId" clId="{A5E56A3A-37F4-0E4C-931B-77F50F7A72EC}" dt="2021-09-29T13:08:52.428" v="8942" actId="6264"/>
          <ac:spMkLst>
            <pc:docMk/>
            <pc:sldMk cId="1960745295" sldId="307"/>
            <ac:spMk id="12" creationId="{C56CA1A2-6866-4C47-9562-B86533A4A713}"/>
          </ac:spMkLst>
        </pc:spChg>
        <pc:picChg chg="mod ord">
          <ac:chgData name="Thore Zielke" userId="cfe99a9cbcf1eef8" providerId="LiveId" clId="{A5E56A3A-37F4-0E4C-931B-77F50F7A72EC}" dt="2021-09-29T13:09:23.098" v="8946" actId="167"/>
          <ac:picMkLst>
            <pc:docMk/>
            <pc:sldMk cId="1960745295" sldId="307"/>
            <ac:picMk id="16" creationId="{24E79819-7635-3144-B1E1-82054D85942B}"/>
          </ac:picMkLst>
        </pc:picChg>
      </pc:sldChg>
      <pc:sldChg chg="addSp delSp modSp add mod modAnim">
        <pc:chgData name="Thore Zielke" userId="cfe99a9cbcf1eef8" providerId="LiveId" clId="{A5E56A3A-37F4-0E4C-931B-77F50F7A72EC}" dt="2021-10-02T23:50:24.642" v="18485" actId="14100"/>
        <pc:sldMkLst>
          <pc:docMk/>
          <pc:sldMk cId="527537012" sldId="308"/>
        </pc:sldMkLst>
        <pc:spChg chg="mod">
          <ac:chgData name="Thore Zielke" userId="cfe99a9cbcf1eef8" providerId="LiveId" clId="{A5E56A3A-37F4-0E4C-931B-77F50F7A72EC}" dt="2021-09-29T13:12:51.393" v="9042" actId="20577"/>
          <ac:spMkLst>
            <pc:docMk/>
            <pc:sldMk cId="527537012" sldId="308"/>
            <ac:spMk id="2" creationId="{6C916890-A686-7946-B061-BB87D314390A}"/>
          </ac:spMkLst>
        </pc:spChg>
        <pc:spChg chg="mod">
          <ac:chgData name="Thore Zielke" userId="cfe99a9cbcf1eef8" providerId="LiveId" clId="{A5E56A3A-37F4-0E4C-931B-77F50F7A72EC}" dt="2021-10-02T23:47:48.692" v="18467" actId="20577"/>
          <ac:spMkLst>
            <pc:docMk/>
            <pc:sldMk cId="527537012" sldId="308"/>
            <ac:spMk id="5" creationId="{3ED6F038-1BFC-1840-BD74-AB1FA3CDD98D}"/>
          </ac:spMkLst>
        </pc:spChg>
        <pc:spChg chg="add mod">
          <ac:chgData name="Thore Zielke" userId="cfe99a9cbcf1eef8" providerId="LiveId" clId="{A5E56A3A-37F4-0E4C-931B-77F50F7A72EC}" dt="2021-09-29T13:12:34.676" v="9041" actId="171"/>
          <ac:spMkLst>
            <pc:docMk/>
            <pc:sldMk cId="527537012" sldId="308"/>
            <ac:spMk id="6" creationId="{F34881E8-A90D-DE47-AE31-828E5C3F250B}"/>
          </ac:spMkLst>
        </pc:spChg>
        <pc:spChg chg="add mod">
          <ac:chgData name="Thore Zielke" userId="cfe99a9cbcf1eef8" providerId="LiveId" clId="{A5E56A3A-37F4-0E4C-931B-77F50F7A72EC}" dt="2021-09-29T13:34:46.268" v="9746" actId="206"/>
          <ac:spMkLst>
            <pc:docMk/>
            <pc:sldMk cId="527537012" sldId="308"/>
            <ac:spMk id="24" creationId="{B4C0FCA2-4EC3-4346-B0E9-66ABD23524A0}"/>
          </ac:spMkLst>
        </pc:spChg>
        <pc:spChg chg="add mod">
          <ac:chgData name="Thore Zielke" userId="cfe99a9cbcf1eef8" providerId="LiveId" clId="{A5E56A3A-37F4-0E4C-931B-77F50F7A72EC}" dt="2021-10-02T23:50:24.642" v="18485" actId="14100"/>
          <ac:spMkLst>
            <pc:docMk/>
            <pc:sldMk cId="527537012" sldId="308"/>
            <ac:spMk id="25" creationId="{E2A26102-F916-B940-9540-7200E02355E8}"/>
          </ac:spMkLst>
        </pc:spChg>
        <pc:spChg chg="add mod">
          <ac:chgData name="Thore Zielke" userId="cfe99a9cbcf1eef8" providerId="LiveId" clId="{A5E56A3A-37F4-0E4C-931B-77F50F7A72EC}" dt="2021-10-02T23:49:42.213" v="18480"/>
          <ac:spMkLst>
            <pc:docMk/>
            <pc:sldMk cId="527537012" sldId="308"/>
            <ac:spMk id="28" creationId="{647FC2FD-496B-5547-B0A9-8B439942B5C6}"/>
          </ac:spMkLst>
        </pc:spChg>
        <pc:spChg chg="add mod">
          <ac:chgData name="Thore Zielke" userId="cfe99a9cbcf1eef8" providerId="LiveId" clId="{A5E56A3A-37F4-0E4C-931B-77F50F7A72EC}" dt="2021-10-02T23:49:42.213" v="18480"/>
          <ac:spMkLst>
            <pc:docMk/>
            <pc:sldMk cId="527537012" sldId="308"/>
            <ac:spMk id="29" creationId="{A55DCC1E-C520-FB4E-B9DB-001A950B615D}"/>
          </ac:spMkLst>
        </pc:spChg>
        <pc:picChg chg="mod">
          <ac:chgData name="Thore Zielke" userId="cfe99a9cbcf1eef8" providerId="LiveId" clId="{A5E56A3A-37F4-0E4C-931B-77F50F7A72EC}" dt="2021-09-29T13:10:26.503" v="9013" actId="1035"/>
          <ac:picMkLst>
            <pc:docMk/>
            <pc:sldMk cId="527537012" sldId="308"/>
            <ac:picMk id="16" creationId="{24E79819-7635-3144-B1E1-82054D85942B}"/>
          </ac:picMkLst>
        </pc:picChg>
        <pc:cxnChg chg="add del mod">
          <ac:chgData name="Thore Zielke" userId="cfe99a9cbcf1eef8" providerId="LiveId" clId="{A5E56A3A-37F4-0E4C-931B-77F50F7A72EC}" dt="2021-09-29T13:34:22.985" v="9743" actId="478"/>
          <ac:cxnSpMkLst>
            <pc:docMk/>
            <pc:sldMk cId="527537012" sldId="308"/>
            <ac:cxnSpMk id="7" creationId="{A5BDBA3B-5B42-8F46-A9B8-56A596B8B23A}"/>
          </ac:cxnSpMkLst>
        </pc:cxnChg>
        <pc:cxnChg chg="add del mod">
          <ac:chgData name="Thore Zielke" userId="cfe99a9cbcf1eef8" providerId="LiveId" clId="{A5E56A3A-37F4-0E4C-931B-77F50F7A72EC}" dt="2021-09-29T13:34:19.533" v="9741" actId="478"/>
          <ac:cxnSpMkLst>
            <pc:docMk/>
            <pc:sldMk cId="527537012" sldId="308"/>
            <ac:cxnSpMk id="9" creationId="{B8A65C8A-DD17-0246-B870-12652542248B}"/>
          </ac:cxnSpMkLst>
        </pc:cxnChg>
        <pc:cxnChg chg="add del mod">
          <ac:chgData name="Thore Zielke" userId="cfe99a9cbcf1eef8" providerId="LiveId" clId="{A5E56A3A-37F4-0E4C-931B-77F50F7A72EC}" dt="2021-09-29T13:34:21.074" v="9742" actId="478"/>
          <ac:cxnSpMkLst>
            <pc:docMk/>
            <pc:sldMk cId="527537012" sldId="308"/>
            <ac:cxnSpMk id="17" creationId="{7F128948-7DB9-574E-9AD4-867EC28CE77B}"/>
          </ac:cxnSpMkLst>
        </pc:cxnChg>
        <pc:cxnChg chg="add del mod">
          <ac:chgData name="Thore Zielke" userId="cfe99a9cbcf1eef8" providerId="LiveId" clId="{A5E56A3A-37F4-0E4C-931B-77F50F7A72EC}" dt="2021-09-29T13:26:24.047" v="9727" actId="478"/>
          <ac:cxnSpMkLst>
            <pc:docMk/>
            <pc:sldMk cId="527537012" sldId="308"/>
            <ac:cxnSpMk id="20" creationId="{9806D99A-0354-4944-96AB-5DEE47CE4176}"/>
          </ac:cxnSpMkLst>
        </pc:cxnChg>
        <pc:cxnChg chg="add mod">
          <ac:chgData name="Thore Zielke" userId="cfe99a9cbcf1eef8" providerId="LiveId" clId="{A5E56A3A-37F4-0E4C-931B-77F50F7A72EC}" dt="2021-10-02T23:49:42.213" v="18480"/>
          <ac:cxnSpMkLst>
            <pc:docMk/>
            <pc:sldMk cId="527537012" sldId="308"/>
            <ac:cxnSpMk id="26" creationId="{8823026D-CA7D-B141-974C-DFD99C8ABDC1}"/>
          </ac:cxnSpMkLst>
        </pc:cxnChg>
        <pc:cxnChg chg="add mod">
          <ac:chgData name="Thore Zielke" userId="cfe99a9cbcf1eef8" providerId="LiveId" clId="{A5E56A3A-37F4-0E4C-931B-77F50F7A72EC}" dt="2021-10-02T23:49:42.213" v="18480"/>
          <ac:cxnSpMkLst>
            <pc:docMk/>
            <pc:sldMk cId="527537012" sldId="308"/>
            <ac:cxnSpMk id="27" creationId="{4593C904-F6C1-9B4B-961D-2297B638C3DB}"/>
          </ac:cxnSpMkLst>
        </pc:cxnChg>
        <pc:cxnChg chg="add mod">
          <ac:chgData name="Thore Zielke" userId="cfe99a9cbcf1eef8" providerId="LiveId" clId="{A5E56A3A-37F4-0E4C-931B-77F50F7A72EC}" dt="2021-10-02T23:49:42.213" v="18480"/>
          <ac:cxnSpMkLst>
            <pc:docMk/>
            <pc:sldMk cId="527537012" sldId="308"/>
            <ac:cxnSpMk id="30" creationId="{C7B51AEB-5059-504E-ACFC-42EC3C5B970B}"/>
          </ac:cxnSpMkLst>
        </pc:cxnChg>
      </pc:sldChg>
      <pc:sldChg chg="addSp delSp modSp new mod modClrScheme modAnim chgLayout">
        <pc:chgData name="Thore Zielke" userId="cfe99a9cbcf1eef8" providerId="LiveId" clId="{A5E56A3A-37F4-0E4C-931B-77F50F7A72EC}" dt="2021-10-02T00:23:15.913" v="18402"/>
        <pc:sldMkLst>
          <pc:docMk/>
          <pc:sldMk cId="244513845" sldId="309"/>
        </pc:sldMkLst>
        <pc:spChg chg="mod ord">
          <ac:chgData name="Thore Zielke" userId="cfe99a9cbcf1eef8" providerId="LiveId" clId="{A5E56A3A-37F4-0E4C-931B-77F50F7A72EC}" dt="2021-09-29T13:50:41.658" v="11157" actId="20577"/>
          <ac:spMkLst>
            <pc:docMk/>
            <pc:sldMk cId="244513845" sldId="309"/>
            <ac:spMk id="2" creationId="{EABE34AB-D3BA-9C4F-B501-8C6050CBE840}"/>
          </ac:spMkLst>
        </pc:spChg>
        <pc:spChg chg="mod ord">
          <ac:chgData name="Thore Zielke" userId="cfe99a9cbcf1eef8" providerId="LiveId" clId="{A5E56A3A-37F4-0E4C-931B-77F50F7A72EC}" dt="2021-09-29T13:50:53.758" v="11162" actId="113"/>
          <ac:spMkLst>
            <pc:docMk/>
            <pc:sldMk cId="244513845" sldId="309"/>
            <ac:spMk id="3" creationId="{DFDE3125-72A7-674D-869F-1D3D1FA52B49}"/>
          </ac:spMkLst>
        </pc:spChg>
        <pc:spChg chg="del">
          <ac:chgData name="Thore Zielke" userId="cfe99a9cbcf1eef8" providerId="LiveId" clId="{A5E56A3A-37F4-0E4C-931B-77F50F7A72EC}" dt="2021-09-29T13:40:20.656" v="10358" actId="700"/>
          <ac:spMkLst>
            <pc:docMk/>
            <pc:sldMk cId="244513845" sldId="309"/>
            <ac:spMk id="4" creationId="{5AD9E085-15D4-A341-976D-348C5D703258}"/>
          </ac:spMkLst>
        </pc:spChg>
        <pc:spChg chg="add del mod ord">
          <ac:chgData name="Thore Zielke" userId="cfe99a9cbcf1eef8" providerId="LiveId" clId="{A5E56A3A-37F4-0E4C-931B-77F50F7A72EC}" dt="2021-09-29T13:50:31.467" v="11130" actId="700"/>
          <ac:spMkLst>
            <pc:docMk/>
            <pc:sldMk cId="244513845" sldId="309"/>
            <ac:spMk id="5" creationId="{B8BD31E6-E2F9-6C4B-9752-2E8314D7B497}"/>
          </ac:spMkLst>
        </pc:spChg>
      </pc:sldChg>
      <pc:sldChg chg="modSp new mod modAnim">
        <pc:chgData name="Thore Zielke" userId="cfe99a9cbcf1eef8" providerId="LiveId" clId="{A5E56A3A-37F4-0E4C-931B-77F50F7A72EC}" dt="2021-10-02T00:19:48.711" v="18372"/>
        <pc:sldMkLst>
          <pc:docMk/>
          <pc:sldMk cId="3575036937" sldId="310"/>
        </pc:sldMkLst>
        <pc:spChg chg="mod">
          <ac:chgData name="Thore Zielke" userId="cfe99a9cbcf1eef8" providerId="LiveId" clId="{A5E56A3A-37F4-0E4C-931B-77F50F7A72EC}" dt="2021-09-29T13:51:01.270" v="11175" actId="20577"/>
          <ac:spMkLst>
            <pc:docMk/>
            <pc:sldMk cId="3575036937" sldId="310"/>
            <ac:spMk id="2" creationId="{8B74A822-948C-DC4F-AC71-2DF58A1EFACD}"/>
          </ac:spMkLst>
        </pc:spChg>
        <pc:spChg chg="mod">
          <ac:chgData name="Thore Zielke" userId="cfe99a9cbcf1eef8" providerId="LiveId" clId="{A5E56A3A-37F4-0E4C-931B-77F50F7A72EC}" dt="2021-09-29T13:55:55.909" v="12124" actId="20577"/>
          <ac:spMkLst>
            <pc:docMk/>
            <pc:sldMk cId="3575036937" sldId="310"/>
            <ac:spMk id="3" creationId="{FEF41396-E6EA-1C45-9F55-33CA9A865AFD}"/>
          </ac:spMkLst>
        </pc:spChg>
      </pc:sldChg>
      <pc:sldChg chg="addSp delSp modSp new del mod modClrScheme chgLayout">
        <pc:chgData name="Thore Zielke" userId="cfe99a9cbcf1eef8" providerId="LiveId" clId="{A5E56A3A-37F4-0E4C-931B-77F50F7A72EC}" dt="2021-10-02T00:16:34.637" v="18356" actId="2696"/>
        <pc:sldMkLst>
          <pc:docMk/>
          <pc:sldMk cId="1055653382" sldId="311"/>
        </pc:sldMkLst>
        <pc:spChg chg="mod ord">
          <ac:chgData name="Thore Zielke" userId="cfe99a9cbcf1eef8" providerId="LiveId" clId="{A5E56A3A-37F4-0E4C-931B-77F50F7A72EC}" dt="2021-10-02T00:09:34.267" v="18278" actId="20577"/>
          <ac:spMkLst>
            <pc:docMk/>
            <pc:sldMk cId="1055653382" sldId="311"/>
            <ac:spMk id="2" creationId="{6F675352-8351-654A-BE3C-33F64400A551}"/>
          </ac:spMkLst>
        </pc:spChg>
        <pc:spChg chg="del mod ord">
          <ac:chgData name="Thore Zielke" userId="cfe99a9cbcf1eef8" providerId="LiveId" clId="{A5E56A3A-37F4-0E4C-931B-77F50F7A72EC}" dt="2021-10-02T00:10:54.621" v="18332" actId="478"/>
          <ac:spMkLst>
            <pc:docMk/>
            <pc:sldMk cId="1055653382" sldId="311"/>
            <ac:spMk id="3" creationId="{DA23AE8C-E18E-C440-A001-ADEEE599567D}"/>
          </ac:spMkLst>
        </pc:spChg>
        <pc:spChg chg="add del mod ord">
          <ac:chgData name="Thore Zielke" userId="cfe99a9cbcf1eef8" providerId="LiveId" clId="{A5E56A3A-37F4-0E4C-931B-77F50F7A72EC}" dt="2021-10-02T00:15:53.359" v="18351" actId="21"/>
          <ac:spMkLst>
            <pc:docMk/>
            <pc:sldMk cId="1055653382" sldId="311"/>
            <ac:spMk id="4" creationId="{DA30AD49-DC7D-1F43-A186-63201081C4B3}"/>
          </ac:spMkLst>
        </pc:spChg>
        <pc:spChg chg="add mod">
          <ac:chgData name="Thore Zielke" userId="cfe99a9cbcf1eef8" providerId="LiveId" clId="{A5E56A3A-37F4-0E4C-931B-77F50F7A72EC}" dt="2021-10-02T00:15:53.359" v="18351" actId="21"/>
          <ac:spMkLst>
            <pc:docMk/>
            <pc:sldMk cId="1055653382" sldId="311"/>
            <ac:spMk id="5" creationId="{106E9F7B-D056-1B40-AE70-065E5E4C4A5F}"/>
          </ac:spMkLst>
        </pc:spChg>
        <pc:picChg chg="add del mod">
          <ac:chgData name="Thore Zielke" userId="cfe99a9cbcf1eef8" providerId="LiveId" clId="{A5E56A3A-37F4-0E4C-931B-77F50F7A72EC}" dt="2021-10-02T00:15:53.359" v="18351" actId="21"/>
          <ac:picMkLst>
            <pc:docMk/>
            <pc:sldMk cId="1055653382" sldId="311"/>
            <ac:picMk id="7170" creationId="{A3C37976-E11F-474A-9D9C-DF85E6D6F458}"/>
          </ac:picMkLst>
        </pc:picChg>
      </pc:sldChg>
      <pc:sldChg chg="addSp delSp modSp add mod modClrScheme modAnim chgLayout">
        <pc:chgData name="Thore Zielke" userId="cfe99a9cbcf1eef8" providerId="LiveId" clId="{A5E56A3A-37F4-0E4C-931B-77F50F7A72EC}" dt="2021-10-03T18:06:32.454" v="19677" actId="20577"/>
        <pc:sldMkLst>
          <pc:docMk/>
          <pc:sldMk cId="2604623989" sldId="311"/>
        </pc:sldMkLst>
        <pc:spChg chg="mod ord">
          <ac:chgData name="Thore Zielke" userId="cfe99a9cbcf1eef8" providerId="LiveId" clId="{A5E56A3A-37F4-0E4C-931B-77F50F7A72EC}" dt="2021-10-03T17:58:49.496" v="18817" actId="6549"/>
          <ac:spMkLst>
            <pc:docMk/>
            <pc:sldMk cId="2604623989" sldId="311"/>
            <ac:spMk id="2" creationId="{CA81C0E2-6D5D-4C47-BAE4-F9D070519489}"/>
          </ac:spMkLst>
        </pc:spChg>
        <pc:spChg chg="del">
          <ac:chgData name="Thore Zielke" userId="cfe99a9cbcf1eef8" providerId="LiveId" clId="{A5E56A3A-37F4-0E4C-931B-77F50F7A72EC}" dt="2021-10-03T17:58:44.522" v="18813" actId="478"/>
          <ac:spMkLst>
            <pc:docMk/>
            <pc:sldMk cId="2604623989" sldId="311"/>
            <ac:spMk id="3" creationId="{21BB34AC-4F22-3D43-AE1D-51E2DC79E5AF}"/>
          </ac:spMkLst>
        </pc:spChg>
        <pc:spChg chg="add del mod ord">
          <ac:chgData name="Thore Zielke" userId="cfe99a9cbcf1eef8" providerId="LiveId" clId="{A5E56A3A-37F4-0E4C-931B-77F50F7A72EC}" dt="2021-10-03T17:58:46.593" v="18814" actId="700"/>
          <ac:spMkLst>
            <pc:docMk/>
            <pc:sldMk cId="2604623989" sldId="311"/>
            <ac:spMk id="5" creationId="{F2F61E3D-A06F-9445-9652-E21A7B01512C}"/>
          </ac:spMkLst>
        </pc:spChg>
        <pc:spChg chg="mod ord">
          <ac:chgData name="Thore Zielke" userId="cfe99a9cbcf1eef8" providerId="LiveId" clId="{A5E56A3A-37F4-0E4C-931B-77F50F7A72EC}" dt="2021-10-03T18:06:32.454" v="19677" actId="20577"/>
          <ac:spMkLst>
            <pc:docMk/>
            <pc:sldMk cId="2604623989" sldId="311"/>
            <ac:spMk id="6" creationId="{F7560433-2E9D-684F-A950-49A21F1E8D6D}"/>
          </ac:spMkLst>
        </pc:spChg>
      </pc:sldChg>
      <pc:sldChg chg="modSp new del mod ord">
        <pc:chgData name="Thore Zielke" userId="cfe99a9cbcf1eef8" providerId="LiveId" clId="{A5E56A3A-37F4-0E4C-931B-77F50F7A72EC}" dt="2021-10-02T00:07:38.489" v="18193" actId="2696"/>
        <pc:sldMkLst>
          <pc:docMk/>
          <pc:sldMk cId="3227492275" sldId="311"/>
        </pc:sldMkLst>
        <pc:spChg chg="mod">
          <ac:chgData name="Thore Zielke" userId="cfe99a9cbcf1eef8" providerId="LiveId" clId="{A5E56A3A-37F4-0E4C-931B-77F50F7A72EC}" dt="2021-09-29T20:41:38.959" v="13733" actId="20577"/>
          <ac:spMkLst>
            <pc:docMk/>
            <pc:sldMk cId="3227492275" sldId="311"/>
            <ac:spMk id="2" creationId="{147778B6-110A-C644-8EAB-5EC23A763229}"/>
          </ac:spMkLst>
        </pc:spChg>
        <pc:spChg chg="mod">
          <ac:chgData name="Thore Zielke" userId="cfe99a9cbcf1eef8" providerId="LiveId" clId="{A5E56A3A-37F4-0E4C-931B-77F50F7A72EC}" dt="2021-10-01T23:49:00.616" v="16053" actId="20577"/>
          <ac:spMkLst>
            <pc:docMk/>
            <pc:sldMk cId="3227492275" sldId="311"/>
            <ac:spMk id="3" creationId="{5192E5EC-8B68-7F47-B692-F3278D61EB91}"/>
          </ac:spMkLst>
        </pc:spChg>
      </pc:sldChg>
      <pc:sldChg chg="addSp modSp new mod ord modClrScheme chgLayout">
        <pc:chgData name="Thore Zielke" userId="cfe99a9cbcf1eef8" providerId="LiveId" clId="{A5E56A3A-37F4-0E4C-931B-77F50F7A72EC}" dt="2021-10-04T10:23:46.857" v="20614" actId="113"/>
        <pc:sldMkLst>
          <pc:docMk/>
          <pc:sldMk cId="605865028" sldId="312"/>
        </pc:sldMkLst>
        <pc:spChg chg="mod ord">
          <ac:chgData name="Thore Zielke" userId="cfe99a9cbcf1eef8" providerId="LiveId" clId="{A5E56A3A-37F4-0E4C-931B-77F50F7A72EC}" dt="2021-10-04T10:23:32.223" v="20599" actId="20577"/>
          <ac:spMkLst>
            <pc:docMk/>
            <pc:sldMk cId="605865028" sldId="312"/>
            <ac:spMk id="2" creationId="{1A0A83E9-19E7-2842-B197-40522B1DF1EB}"/>
          </ac:spMkLst>
        </pc:spChg>
        <pc:spChg chg="mod ord">
          <ac:chgData name="Thore Zielke" userId="cfe99a9cbcf1eef8" providerId="LiveId" clId="{A5E56A3A-37F4-0E4C-931B-77F50F7A72EC}" dt="2021-10-04T10:22:19.864" v="20581" actId="20577"/>
          <ac:spMkLst>
            <pc:docMk/>
            <pc:sldMk cId="605865028" sldId="312"/>
            <ac:spMk id="3" creationId="{22965C51-9122-EF48-80C3-0C4D2556A595}"/>
          </ac:spMkLst>
        </pc:spChg>
        <pc:spChg chg="add mod ord">
          <ac:chgData name="Thore Zielke" userId="cfe99a9cbcf1eef8" providerId="LiveId" clId="{A5E56A3A-37F4-0E4C-931B-77F50F7A72EC}" dt="2021-10-04T10:23:46.857" v="20614" actId="113"/>
          <ac:spMkLst>
            <pc:docMk/>
            <pc:sldMk cId="605865028" sldId="312"/>
            <ac:spMk id="4" creationId="{1BA10CAA-CCB8-3D48-9B00-E1BB0BA781F5}"/>
          </ac:spMkLst>
        </pc:spChg>
      </pc:sldChg>
      <pc:sldChg chg="modSp new del mod ord">
        <pc:chgData name="Thore Zielke" userId="cfe99a9cbcf1eef8" providerId="LiveId" clId="{A5E56A3A-37F4-0E4C-931B-77F50F7A72EC}" dt="2021-10-04T10:22:32.913" v="20582" actId="2696"/>
        <pc:sldMkLst>
          <pc:docMk/>
          <pc:sldMk cId="1474277605" sldId="313"/>
        </pc:sldMkLst>
        <pc:spChg chg="mod">
          <ac:chgData name="Thore Zielke" userId="cfe99a9cbcf1eef8" providerId="LiveId" clId="{A5E56A3A-37F4-0E4C-931B-77F50F7A72EC}" dt="2021-10-04T10:20:07.831" v="20263" actId="20577"/>
          <ac:spMkLst>
            <pc:docMk/>
            <pc:sldMk cId="1474277605" sldId="313"/>
            <ac:spMk id="2" creationId="{170B2D39-177D-C54C-8E66-3815EBD8B20D}"/>
          </ac:spMkLst>
        </pc:spChg>
        <pc:spChg chg="mod">
          <ac:chgData name="Thore Zielke" userId="cfe99a9cbcf1eef8" providerId="LiveId" clId="{A5E56A3A-37F4-0E4C-931B-77F50F7A72EC}" dt="2021-10-04T10:21:51.656" v="20515" actId="21"/>
          <ac:spMkLst>
            <pc:docMk/>
            <pc:sldMk cId="1474277605" sldId="313"/>
            <ac:spMk id="3" creationId="{22DFB5D2-E623-F342-9DBA-039E16040398}"/>
          </ac:spMkLst>
        </pc:spChg>
      </pc:sldChg>
      <pc:sldMasterChg chg="modSldLayout">
        <pc:chgData name="Thore Zielke" userId="cfe99a9cbcf1eef8" providerId="LiveId" clId="{A5E56A3A-37F4-0E4C-931B-77F50F7A72EC}" dt="2021-10-02T00:19:48.711" v="18372"/>
        <pc:sldMasterMkLst>
          <pc:docMk/>
          <pc:sldMasterMk cId="3497867165" sldId="2147483708"/>
        </pc:sldMasterMkLst>
        <pc:sldLayoutChg chg="modSp modAnim">
          <pc:chgData name="Thore Zielke" userId="cfe99a9cbcf1eef8" providerId="LiveId" clId="{A5E56A3A-37F4-0E4C-931B-77F50F7A72EC}" dt="2021-10-02T00:19:48.711" v="18372"/>
          <pc:sldLayoutMkLst>
            <pc:docMk/>
            <pc:sldMasterMk cId="3497867165" sldId="2147483708"/>
            <pc:sldLayoutMk cId="996845920" sldId="2147483760"/>
          </pc:sldLayoutMkLst>
          <pc:spChg chg="mod">
            <ac:chgData name="Thore Zielke" userId="cfe99a9cbcf1eef8" providerId="LiveId" clId="{A5E56A3A-37F4-0E4C-931B-77F50F7A72EC}" dt="2021-09-23T17:30:29.764" v="1716" actId="12"/>
            <ac:spMkLst>
              <pc:docMk/>
              <pc:sldMasterMk cId="3497867165" sldId="2147483708"/>
              <pc:sldLayoutMk cId="996845920" sldId="2147483760"/>
              <ac:spMk id="3" creationId="{E4501DD0-C192-4C2A-8D9A-304B73860683}"/>
            </ac:spMkLst>
          </pc:spChg>
        </pc:sldLayoutChg>
        <pc:sldLayoutChg chg="modSp modAnim">
          <pc:chgData name="Thore Zielke" userId="cfe99a9cbcf1eef8" providerId="LiveId" clId="{A5E56A3A-37F4-0E4C-931B-77F50F7A72EC}" dt="2021-10-02T00:19:44.170" v="18371"/>
          <pc:sldLayoutMkLst>
            <pc:docMk/>
            <pc:sldMasterMk cId="3497867165" sldId="2147483708"/>
            <pc:sldLayoutMk cId="3129587180" sldId="2147483761"/>
          </pc:sldLayoutMkLst>
          <pc:spChg chg="mod">
            <ac:chgData name="Thore Zielke" userId="cfe99a9cbcf1eef8" providerId="LiveId" clId="{A5E56A3A-37F4-0E4C-931B-77F50F7A72EC}" dt="2021-09-23T17:31:01.192" v="1719" actId="12"/>
            <ac:spMkLst>
              <pc:docMk/>
              <pc:sldMasterMk cId="3497867165" sldId="2147483708"/>
              <pc:sldLayoutMk cId="3129587180" sldId="2147483761"/>
              <ac:spMk id="3" creationId="{A26A7215-3898-4684-A3FE-5F935F8FE635}"/>
            </ac:spMkLst>
          </pc:spChg>
          <pc:spChg chg="mod">
            <ac:chgData name="Thore Zielke" userId="cfe99a9cbcf1eef8" providerId="LiveId" clId="{A5E56A3A-37F4-0E4C-931B-77F50F7A72EC}" dt="2021-09-23T17:31:10.864" v="1721" actId="12"/>
            <ac:spMkLst>
              <pc:docMk/>
              <pc:sldMasterMk cId="3497867165" sldId="2147483708"/>
              <pc:sldLayoutMk cId="3129587180" sldId="2147483761"/>
              <ac:spMk id="4" creationId="{84D7DA13-5D43-485F-8B67-ADBD16EE53CA}"/>
            </ac:spMkLst>
          </pc:spChg>
        </pc:sldLayoutChg>
      </pc:sldMasterChg>
      <pc:sldMasterChg chg="modSp mod">
        <pc:chgData name="Thore Zielke" userId="cfe99a9cbcf1eef8" providerId="LiveId" clId="{A5E56A3A-37F4-0E4C-931B-77F50F7A72EC}" dt="2021-10-02T00:26:37.365" v="18407" actId="122"/>
        <pc:sldMasterMkLst>
          <pc:docMk/>
          <pc:sldMasterMk cId="2007610795" sldId="2147483752"/>
        </pc:sldMasterMkLst>
        <pc:spChg chg="mod">
          <ac:chgData name="Thore Zielke" userId="cfe99a9cbcf1eef8" providerId="LiveId" clId="{A5E56A3A-37F4-0E4C-931B-77F50F7A72EC}" dt="2021-10-02T00:25:55.796" v="18406" actId="113"/>
          <ac:spMkLst>
            <pc:docMk/>
            <pc:sldMasterMk cId="2007610795" sldId="2147483752"/>
            <ac:spMk id="7" creationId="{00000000-0000-0000-0000-000000000000}"/>
          </ac:spMkLst>
        </pc:spChg>
        <pc:spChg chg="mod">
          <ac:chgData name="Thore Zielke" userId="cfe99a9cbcf1eef8" providerId="LiveId" clId="{A5E56A3A-37F4-0E4C-931B-77F50F7A72EC}" dt="2021-10-02T00:26:37.365" v="18407" actId="122"/>
          <ac:spMkLst>
            <pc:docMk/>
            <pc:sldMasterMk cId="2007610795" sldId="2147483752"/>
            <ac:spMk id="18" creationId="{F3D8DD33-7742-489A-9B80-F25FFAF35E97}"/>
          </ac:spMkLst>
        </pc:spChg>
      </pc:sldMasterChg>
    </pc:docChg>
  </pc:docChgLst>
  <pc:docChgLst>
    <pc:chgData name="Thore Zielke" userId="cfe99a9cbcf1eef8" providerId="LiveId" clId="{2107C1C1-141E-4592-8481-73B9FB4A4B25}"/>
    <pc:docChg chg="undo redo custSel modSld modMainMaster">
      <pc:chgData name="Thore Zielke" userId="cfe99a9cbcf1eef8" providerId="LiveId" clId="{2107C1C1-141E-4592-8481-73B9FB4A4B25}" dt="2021-10-04T13:48:59.359" v="246" actId="20577"/>
      <pc:docMkLst>
        <pc:docMk/>
      </pc:docMkLst>
      <pc:sldChg chg="modSp mod">
        <pc:chgData name="Thore Zielke" userId="cfe99a9cbcf1eef8" providerId="LiveId" clId="{2107C1C1-141E-4592-8481-73B9FB4A4B25}" dt="2021-10-04T13:48:59.359" v="246" actId="20577"/>
        <pc:sldMkLst>
          <pc:docMk/>
          <pc:sldMk cId="3274977192" sldId="258"/>
        </pc:sldMkLst>
        <pc:spChg chg="mod">
          <ac:chgData name="Thore Zielke" userId="cfe99a9cbcf1eef8" providerId="LiveId" clId="{2107C1C1-141E-4592-8481-73B9FB4A4B25}" dt="2021-10-04T13:48:59.359" v="246" actId="20577"/>
          <ac:spMkLst>
            <pc:docMk/>
            <pc:sldMk cId="3274977192" sldId="258"/>
            <ac:spMk id="3" creationId="{88F248F7-A694-D24D-9790-CC64A18493F6}"/>
          </ac:spMkLst>
        </pc:spChg>
      </pc:sldChg>
      <pc:sldChg chg="modSp mod">
        <pc:chgData name="Thore Zielke" userId="cfe99a9cbcf1eef8" providerId="LiveId" clId="{2107C1C1-141E-4592-8481-73B9FB4A4B25}" dt="2021-10-03T19:13:07.706" v="1" actId="1076"/>
        <pc:sldMkLst>
          <pc:docMk/>
          <pc:sldMk cId="2903418923" sldId="287"/>
        </pc:sldMkLst>
        <pc:spChg chg="mod">
          <ac:chgData name="Thore Zielke" userId="cfe99a9cbcf1eef8" providerId="LiveId" clId="{2107C1C1-141E-4592-8481-73B9FB4A4B25}" dt="2021-10-03T19:13:07.706" v="1" actId="1076"/>
          <ac:spMkLst>
            <pc:docMk/>
            <pc:sldMk cId="2903418923" sldId="287"/>
            <ac:spMk id="4" creationId="{038550F0-894D-4A4E-9803-A1782DC408A9}"/>
          </ac:spMkLst>
        </pc:spChg>
      </pc:sldChg>
      <pc:sldChg chg="modSp modAnim">
        <pc:chgData name="Thore Zielke" userId="cfe99a9cbcf1eef8" providerId="LiveId" clId="{2107C1C1-141E-4592-8481-73B9FB4A4B25}" dt="2021-10-03T20:07:18.511" v="140" actId="20577"/>
        <pc:sldMkLst>
          <pc:docMk/>
          <pc:sldMk cId="2350989536" sldId="292"/>
        </pc:sldMkLst>
        <pc:spChg chg="mod">
          <ac:chgData name="Thore Zielke" userId="cfe99a9cbcf1eef8" providerId="LiveId" clId="{2107C1C1-141E-4592-8481-73B9FB4A4B25}" dt="2021-10-03T20:07:18.511" v="140" actId="20577"/>
          <ac:spMkLst>
            <pc:docMk/>
            <pc:sldMk cId="2350989536" sldId="292"/>
            <ac:spMk id="3" creationId="{E0530A25-B8DF-A747-8053-60A8FF9546D5}"/>
          </ac:spMkLst>
        </pc:spChg>
      </pc:sldChg>
      <pc:sldChg chg="modSp mod">
        <pc:chgData name="Thore Zielke" userId="cfe99a9cbcf1eef8" providerId="LiveId" clId="{2107C1C1-141E-4592-8481-73B9FB4A4B25}" dt="2021-10-03T20:01:26.406" v="115" actId="1035"/>
        <pc:sldMkLst>
          <pc:docMk/>
          <pc:sldMk cId="1209036186" sldId="296"/>
        </pc:sldMkLst>
        <pc:spChg chg="mod">
          <ac:chgData name="Thore Zielke" userId="cfe99a9cbcf1eef8" providerId="LiveId" clId="{2107C1C1-141E-4592-8481-73B9FB4A4B25}" dt="2021-10-03T20:00:53.963" v="111" actId="20577"/>
          <ac:spMkLst>
            <pc:docMk/>
            <pc:sldMk cId="1209036186" sldId="296"/>
            <ac:spMk id="3" creationId="{7C639B0B-4318-5A4F-9056-B18F66ED37A5}"/>
          </ac:spMkLst>
        </pc:spChg>
        <pc:spChg chg="mod">
          <ac:chgData name="Thore Zielke" userId="cfe99a9cbcf1eef8" providerId="LiveId" clId="{2107C1C1-141E-4592-8481-73B9FB4A4B25}" dt="2021-10-03T20:01:05.830" v="113" actId="1076"/>
          <ac:spMkLst>
            <pc:docMk/>
            <pc:sldMk cId="1209036186" sldId="296"/>
            <ac:spMk id="19" creationId="{E65935B3-2F3C-BD4A-9695-EEAAF59112D8}"/>
          </ac:spMkLst>
        </pc:sp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4" creationId="{2FF4274B-688A-934C-9918-F6BFD0BEF645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6" creationId="{B77C83DF-49B3-0148-B9A9-B11FDB649939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7" creationId="{4545FD85-6465-CD44-BF48-AC0CC4EBE3C7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9" creationId="{801F8D44-4708-C444-BE62-96A73473BB41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10" creationId="{2E3B5318-A30F-CF4D-A7C7-2339B523DB60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12" creationId="{9FCBC34C-B17D-AD4F-9C29-FA9AEE4E4AEC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2050" creationId="{E9C3635D-88B0-BC43-89EC-E813EF3B6CC7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2052" creationId="{E693CFDA-916F-EC4E-BC41-EC4D26372EB5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2054" creationId="{6E4F60DC-0F26-1740-B6C2-59AE99D4B25D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2056" creationId="{5F8B3E73-55FA-4D4E-A80D-5F74EA7E69FA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2058" creationId="{430F348B-DCF1-A84F-8476-A70B668990CE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2060" creationId="{3FCF2CF8-752C-8C45-B6A0-DFA7D6398732}"/>
          </ac:picMkLst>
        </pc:picChg>
        <pc:picChg chg="mod">
          <ac:chgData name="Thore Zielke" userId="cfe99a9cbcf1eef8" providerId="LiveId" clId="{2107C1C1-141E-4592-8481-73B9FB4A4B25}" dt="2021-10-03T20:01:26.406" v="115" actId="1035"/>
          <ac:picMkLst>
            <pc:docMk/>
            <pc:sldMk cId="1209036186" sldId="296"/>
            <ac:picMk id="2062" creationId="{00813730-0D78-AC40-9B85-0D6DB212AD41}"/>
          </ac:picMkLst>
        </pc:picChg>
      </pc:sldChg>
      <pc:sldChg chg="modSp mod">
        <pc:chgData name="Thore Zielke" userId="cfe99a9cbcf1eef8" providerId="LiveId" clId="{2107C1C1-141E-4592-8481-73B9FB4A4B25}" dt="2021-10-03T20:08:28.165" v="144" actId="179"/>
        <pc:sldMkLst>
          <pc:docMk/>
          <pc:sldMk cId="718933698" sldId="299"/>
        </pc:sldMkLst>
        <pc:spChg chg="mod">
          <ac:chgData name="Thore Zielke" userId="cfe99a9cbcf1eef8" providerId="LiveId" clId="{2107C1C1-141E-4592-8481-73B9FB4A4B25}" dt="2021-10-03T20:08:28.165" v="144" actId="179"/>
          <ac:spMkLst>
            <pc:docMk/>
            <pc:sldMk cId="718933698" sldId="299"/>
            <ac:spMk id="3" creationId="{D7ADE6E8-77D2-0146-84C2-AED126E4642A}"/>
          </ac:spMkLst>
        </pc:spChg>
      </pc:sldChg>
      <pc:sldChg chg="addSp delSp modSp mod">
        <pc:chgData name="Thore Zielke" userId="cfe99a9cbcf1eef8" providerId="LiveId" clId="{2107C1C1-141E-4592-8481-73B9FB4A4B25}" dt="2021-10-03T20:11:59.713" v="182" actId="11529"/>
        <pc:sldMkLst>
          <pc:docMk/>
          <pc:sldMk cId="2244381243" sldId="300"/>
        </pc:sldMkLst>
        <pc:spChg chg="mod">
          <ac:chgData name="Thore Zielke" userId="cfe99a9cbcf1eef8" providerId="LiveId" clId="{2107C1C1-141E-4592-8481-73B9FB4A4B25}" dt="2021-10-03T20:09:31.762" v="151" actId="179"/>
          <ac:spMkLst>
            <pc:docMk/>
            <pc:sldMk cId="2244381243" sldId="300"/>
            <ac:spMk id="3" creationId="{3C4156D9-8E24-7548-949F-7F0BEEAD8F37}"/>
          </ac:spMkLst>
        </pc:spChg>
        <pc:spChg chg="add del mod ord">
          <ac:chgData name="Thore Zielke" userId="cfe99a9cbcf1eef8" providerId="LiveId" clId="{2107C1C1-141E-4592-8481-73B9FB4A4B25}" dt="2021-10-03T20:11:59.713" v="182" actId="11529"/>
          <ac:spMkLst>
            <pc:docMk/>
            <pc:sldMk cId="2244381243" sldId="300"/>
            <ac:spMk id="5" creationId="{D7E712DB-ABDA-44DA-AECD-4A929A25805B}"/>
          </ac:spMkLst>
        </pc:spChg>
        <pc:spChg chg="mod">
          <ac:chgData name="Thore Zielke" userId="cfe99a9cbcf1eef8" providerId="LiveId" clId="{2107C1C1-141E-4592-8481-73B9FB4A4B25}" dt="2021-10-03T20:11:57.802" v="178" actId="207"/>
          <ac:spMkLst>
            <pc:docMk/>
            <pc:sldMk cId="2244381243" sldId="300"/>
            <ac:spMk id="32" creationId="{FAD6C92B-29CB-D649-B9FD-BACA28708485}"/>
          </ac:spMkLst>
        </pc:sp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4" creationId="{2E67AC72-5924-E44A-8A3A-808B725FD98C}"/>
          </ac:picMkLst>
        </pc:picChg>
        <pc:picChg chg="del mod">
          <ac:chgData name="Thore Zielke" userId="cfe99a9cbcf1eef8" providerId="LiveId" clId="{2107C1C1-141E-4592-8481-73B9FB4A4B25}" dt="2021-10-03T19:43:49.375" v="9" actId="478"/>
          <ac:picMkLst>
            <pc:docMk/>
            <pc:sldMk cId="2244381243" sldId="300"/>
            <ac:picMk id="8" creationId="{9C87958F-EBAB-434A-BD90-23005ABC4EA8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11" creationId="{F3605BFD-5D9E-1442-9217-E757123409E3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12" creationId="{FE552BD4-06EC-1147-BCA4-9BA20B5DAC0E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16" creationId="{6B53074E-0E82-634C-A585-BA802C5821B2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17" creationId="{90F5447F-A7E1-314E-9202-D8AEFBB65E04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18" creationId="{DF74E6C8-0705-314B-A6A9-3AABD070D1CC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0" creationId="{C8B1938A-602F-1448-BC7B-DEF8DA4D5314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1" creationId="{3E45AE64-9181-7E4B-8179-4CAE03E97916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2" creationId="{97B24720-FC03-FB40-A3A6-9F260E763D49}"/>
          </ac:picMkLst>
        </pc:picChg>
        <pc:picChg chg="add 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3" creationId="{23CF676E-A56B-4EF2-9723-D9EA240DC2AC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5" creationId="{319FB733-CA66-CA40-A4A5-9B6869238A1B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6" creationId="{88ECBFFA-FD12-554E-8B71-4DD5E4F64D64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7" creationId="{3807EBFB-ECB7-334E-8C05-F3946D03A494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8" creationId="{7FAAD2B7-3D3D-F346-8D45-8B48850907EE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29" creationId="{3DD99CC4-706E-F84C-80A9-54E1B837CC2A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30" creationId="{2E33CA7E-4017-634F-B363-7BDD5BB84CE7}"/>
          </ac:picMkLst>
        </pc:picChg>
        <pc:picChg chg="mod">
          <ac:chgData name="Thore Zielke" userId="cfe99a9cbcf1eef8" providerId="LiveId" clId="{2107C1C1-141E-4592-8481-73B9FB4A4B25}" dt="2021-10-03T20:09:11.655" v="145" actId="1076"/>
          <ac:picMkLst>
            <pc:docMk/>
            <pc:sldMk cId="2244381243" sldId="300"/>
            <ac:picMk id="31" creationId="{8A8F1B9D-F957-9741-8FB1-9FAA4DD1A5F3}"/>
          </ac:picMkLst>
        </pc:picChg>
        <pc:picChg chg="mod">
          <ac:chgData name="Thore Zielke" userId="cfe99a9cbcf1eef8" providerId="LiveId" clId="{2107C1C1-141E-4592-8481-73B9FB4A4B25}" dt="2021-10-03T20:10:01.433" v="158" actId="1076"/>
          <ac:picMkLst>
            <pc:docMk/>
            <pc:sldMk cId="2244381243" sldId="300"/>
            <ac:picMk id="33" creationId="{6C8B7744-F7FD-B24C-829B-B2BD743364FE}"/>
          </ac:picMkLst>
        </pc:picChg>
      </pc:sldChg>
      <pc:sldChg chg="modSp mod">
        <pc:chgData name="Thore Zielke" userId="cfe99a9cbcf1eef8" providerId="LiveId" clId="{2107C1C1-141E-4592-8481-73B9FB4A4B25}" dt="2021-10-03T20:06:03.812" v="122" actId="179"/>
        <pc:sldMkLst>
          <pc:docMk/>
          <pc:sldMk cId="1761649782" sldId="304"/>
        </pc:sldMkLst>
        <pc:spChg chg="mod">
          <ac:chgData name="Thore Zielke" userId="cfe99a9cbcf1eef8" providerId="LiveId" clId="{2107C1C1-141E-4592-8481-73B9FB4A4B25}" dt="2021-10-03T20:06:03.812" v="122" actId="179"/>
          <ac:spMkLst>
            <pc:docMk/>
            <pc:sldMk cId="1761649782" sldId="304"/>
            <ac:spMk id="3" creationId="{AFC6844A-3CAC-1F42-BF8E-8EFF3A912A31}"/>
          </ac:spMkLst>
        </pc:spChg>
      </pc:sldChg>
      <pc:sldChg chg="addSp delSp modSp mod">
        <pc:chgData name="Thore Zielke" userId="cfe99a9cbcf1eef8" providerId="LiveId" clId="{2107C1C1-141E-4592-8481-73B9FB4A4B25}" dt="2021-10-03T20:13:42.067" v="191"/>
        <pc:sldMkLst>
          <pc:docMk/>
          <pc:sldMk cId="1422203622" sldId="306"/>
        </pc:sldMkLst>
        <pc:cxnChg chg="add mod">
          <ac:chgData name="Thore Zielke" userId="cfe99a9cbcf1eef8" providerId="LiveId" clId="{2107C1C1-141E-4592-8481-73B9FB4A4B25}" dt="2021-10-03T20:13:42.067" v="191"/>
          <ac:cxnSpMkLst>
            <pc:docMk/>
            <pc:sldMk cId="1422203622" sldId="306"/>
            <ac:cxnSpMk id="14" creationId="{C110EF93-E34B-46EE-828C-3DD111880487}"/>
          </ac:cxnSpMkLst>
        </pc:cxnChg>
        <pc:cxnChg chg="del">
          <ac:chgData name="Thore Zielke" userId="cfe99a9cbcf1eef8" providerId="LiveId" clId="{2107C1C1-141E-4592-8481-73B9FB4A4B25}" dt="2021-10-03T20:13:41.320" v="190" actId="478"/>
          <ac:cxnSpMkLst>
            <pc:docMk/>
            <pc:sldMk cId="1422203622" sldId="306"/>
            <ac:cxnSpMk id="33" creationId="{5D43131B-51F1-6640-8B83-B2CEB6935648}"/>
          </ac:cxnSpMkLst>
        </pc:cxnChg>
      </pc:sldChg>
      <pc:sldChg chg="addSp delSp modSp mod">
        <pc:chgData name="Thore Zielke" userId="cfe99a9cbcf1eef8" providerId="LiveId" clId="{2107C1C1-141E-4592-8481-73B9FB4A4B25}" dt="2021-10-03T20:13:36.037" v="189"/>
        <pc:sldMkLst>
          <pc:docMk/>
          <pc:sldMk cId="527537012" sldId="308"/>
        </pc:sldMkLst>
        <pc:cxnChg chg="add mod">
          <ac:chgData name="Thore Zielke" userId="cfe99a9cbcf1eef8" providerId="LiveId" clId="{2107C1C1-141E-4592-8481-73B9FB4A4B25}" dt="2021-10-03T20:13:36.037" v="189"/>
          <ac:cxnSpMkLst>
            <pc:docMk/>
            <pc:sldMk cId="527537012" sldId="308"/>
            <ac:cxnSpMk id="13" creationId="{553FB5B2-1EE5-4265-80A9-B1DFC8015602}"/>
          </ac:cxnSpMkLst>
        </pc:cxnChg>
        <pc:cxnChg chg="del">
          <ac:chgData name="Thore Zielke" userId="cfe99a9cbcf1eef8" providerId="LiveId" clId="{2107C1C1-141E-4592-8481-73B9FB4A4B25}" dt="2021-10-03T20:13:35.223" v="188" actId="478"/>
          <ac:cxnSpMkLst>
            <pc:docMk/>
            <pc:sldMk cId="527537012" sldId="308"/>
            <ac:cxnSpMk id="30" creationId="{C7B51AEB-5059-504E-ACFC-42EC3C5B970B}"/>
          </ac:cxnSpMkLst>
        </pc:cxnChg>
      </pc:sldChg>
      <pc:sldChg chg="modSp">
        <pc:chgData name="Thore Zielke" userId="cfe99a9cbcf1eef8" providerId="LiveId" clId="{2107C1C1-141E-4592-8481-73B9FB4A4B25}" dt="2021-10-03T20:08:13.568" v="142" actId="179"/>
        <pc:sldMkLst>
          <pc:docMk/>
          <pc:sldMk cId="244513845" sldId="309"/>
        </pc:sldMkLst>
        <pc:spChg chg="mod">
          <ac:chgData name="Thore Zielke" userId="cfe99a9cbcf1eef8" providerId="LiveId" clId="{2107C1C1-141E-4592-8481-73B9FB4A4B25}" dt="2021-10-03T20:08:13.568" v="142" actId="179"/>
          <ac:spMkLst>
            <pc:docMk/>
            <pc:sldMk cId="244513845" sldId="309"/>
            <ac:spMk id="3" creationId="{DFDE3125-72A7-674D-869F-1D3D1FA52B49}"/>
          </ac:spMkLst>
        </pc:spChg>
      </pc:sldChg>
      <pc:sldChg chg="modSp mod">
        <pc:chgData name="Thore Zielke" userId="cfe99a9cbcf1eef8" providerId="LiveId" clId="{2107C1C1-141E-4592-8481-73B9FB4A4B25}" dt="2021-10-03T20:08:17.559" v="143" actId="179"/>
        <pc:sldMkLst>
          <pc:docMk/>
          <pc:sldMk cId="3575036937" sldId="310"/>
        </pc:sldMkLst>
        <pc:spChg chg="mod">
          <ac:chgData name="Thore Zielke" userId="cfe99a9cbcf1eef8" providerId="LiveId" clId="{2107C1C1-141E-4592-8481-73B9FB4A4B25}" dt="2021-10-03T20:08:17.559" v="143" actId="179"/>
          <ac:spMkLst>
            <pc:docMk/>
            <pc:sldMk cId="3575036937" sldId="310"/>
            <ac:spMk id="3" creationId="{FEF41396-E6EA-1C45-9F55-33CA9A865AFD}"/>
          </ac:spMkLst>
        </pc:spChg>
      </pc:sldChg>
      <pc:sldChg chg="modSp">
        <pc:chgData name="Thore Zielke" userId="cfe99a9cbcf1eef8" providerId="LiveId" clId="{2107C1C1-141E-4592-8481-73B9FB4A4B25}" dt="2021-10-03T20:08:07.043" v="141" actId="179"/>
        <pc:sldMkLst>
          <pc:docMk/>
          <pc:sldMk cId="2604623989" sldId="311"/>
        </pc:sldMkLst>
        <pc:spChg chg="mod">
          <ac:chgData name="Thore Zielke" userId="cfe99a9cbcf1eef8" providerId="LiveId" clId="{2107C1C1-141E-4592-8481-73B9FB4A4B25}" dt="2021-10-03T20:08:07.043" v="141" actId="179"/>
          <ac:spMkLst>
            <pc:docMk/>
            <pc:sldMk cId="2604623989" sldId="311"/>
            <ac:spMk id="6" creationId="{F7560433-2E9D-684F-A950-49A21F1E8D6D}"/>
          </ac:spMkLst>
        </pc:spChg>
      </pc:sldChg>
      <pc:sldMasterChg chg="modSp mod">
        <pc:chgData name="Thore Zielke" userId="cfe99a9cbcf1eef8" providerId="LiveId" clId="{2107C1C1-141E-4592-8481-73B9FB4A4B25}" dt="2021-10-03T20:13:08.752" v="187" actId="14100"/>
        <pc:sldMasterMkLst>
          <pc:docMk/>
          <pc:sldMasterMk cId="3497867165" sldId="2147483708"/>
        </pc:sldMasterMkLst>
        <pc:cxnChg chg="mod">
          <ac:chgData name="Thore Zielke" userId="cfe99a9cbcf1eef8" providerId="LiveId" clId="{2107C1C1-141E-4592-8481-73B9FB4A4B25}" dt="2021-10-03T20:13:08.752" v="187" actId="14100"/>
          <ac:cxnSpMkLst>
            <pc:docMk/>
            <pc:sldMasterMk cId="3497867165" sldId="2147483708"/>
            <ac:cxnSpMk id="25" creationId="{D62B074B-0EFB-402D-B39D-2DCE007F6C95}"/>
          </ac:cxnSpMkLst>
        </pc:cxnChg>
      </pc:sldMasterChg>
    </pc:docChg>
  </pc:docChgLst>
  <pc:docChgLst>
    <pc:chgData name="Thore Zielke" userId="cfe99a9cbcf1eef8" providerId="LiveId" clId="{411DD66A-548A-774B-A1BB-E60316897C69}"/>
    <pc:docChg chg="undo redo custSel addSld delSld modSld sldOrd modMainMaster">
      <pc:chgData name="Thore Zielke" userId="cfe99a9cbcf1eef8" providerId="LiveId" clId="{411DD66A-548A-774B-A1BB-E60316897C69}" dt="2022-10-03T12:42:04.290" v="6447"/>
      <pc:docMkLst>
        <pc:docMk/>
      </pc:docMkLst>
      <pc:sldChg chg="addSp modSp">
        <pc:chgData name="Thore Zielke" userId="cfe99a9cbcf1eef8" providerId="LiveId" clId="{411DD66A-548A-774B-A1BB-E60316897C69}" dt="2022-10-03T11:44:58.571" v="6445"/>
        <pc:sldMkLst>
          <pc:docMk/>
          <pc:sldMk cId="1601430179" sldId="256"/>
        </pc:sldMkLst>
        <pc:picChg chg="add mod">
          <ac:chgData name="Thore Zielke" userId="cfe99a9cbcf1eef8" providerId="LiveId" clId="{411DD66A-548A-774B-A1BB-E60316897C69}" dt="2022-10-03T11:44:58.571" v="6445"/>
          <ac:picMkLst>
            <pc:docMk/>
            <pc:sldMk cId="1601430179" sldId="256"/>
            <ac:picMk id="2" creationId="{0C4F5654-2A58-727B-7763-32EADAD8282F}"/>
          </ac:picMkLst>
        </pc:picChg>
      </pc:sldChg>
      <pc:sldChg chg="addSp delSp modSp mod modClrScheme chgLayout">
        <pc:chgData name="Thore Zielke" userId="cfe99a9cbcf1eef8" providerId="LiveId" clId="{411DD66A-548A-774B-A1BB-E60316897C69}" dt="2022-10-03T11:44:58.571" v="6445"/>
        <pc:sldMkLst>
          <pc:docMk/>
          <pc:sldMk cId="505046730" sldId="257"/>
        </pc:sldMkLst>
        <pc:spChg chg="add del mod">
          <ac:chgData name="Thore Zielke" userId="cfe99a9cbcf1eef8" providerId="LiveId" clId="{411DD66A-548A-774B-A1BB-E60316897C69}" dt="2022-10-03T08:49:39.121" v="5447" actId="478"/>
          <ac:spMkLst>
            <pc:docMk/>
            <pc:sldMk cId="505046730" sldId="257"/>
            <ac:spMk id="3" creationId="{75B32BC5-94A7-81E3-B1A3-A29AF281C4F1}"/>
          </ac:spMkLst>
        </pc:spChg>
        <pc:spChg chg="mod ord">
          <ac:chgData name="Thore Zielke" userId="cfe99a9cbcf1eef8" providerId="LiveId" clId="{411DD66A-548A-774B-A1BB-E60316897C69}" dt="2022-10-03T08:50:06.850" v="5452" actId="113"/>
          <ac:spMkLst>
            <pc:docMk/>
            <pc:sldMk cId="505046730" sldId="257"/>
            <ac:spMk id="4" creationId="{6B18261B-1E24-AF4C-ADCC-A64578077742}"/>
          </ac:spMkLst>
        </pc:spChg>
        <pc:spChg chg="add del mod">
          <ac:chgData name="Thore Zielke" userId="cfe99a9cbcf1eef8" providerId="LiveId" clId="{411DD66A-548A-774B-A1BB-E60316897C69}" dt="2022-10-03T08:49:55.176" v="5449"/>
          <ac:spMkLst>
            <pc:docMk/>
            <pc:sldMk cId="505046730" sldId="257"/>
            <ac:spMk id="5" creationId="{0264C47D-A5EB-1AAF-19FB-AFC2AC6EC0BE}"/>
          </ac:spMkLst>
        </pc:spChg>
        <pc:spChg chg="add del mod">
          <ac:chgData name="Thore Zielke" userId="cfe99a9cbcf1eef8" providerId="LiveId" clId="{411DD66A-548A-774B-A1BB-E60316897C69}" dt="2022-10-03T08:49:55.176" v="5449"/>
          <ac:spMkLst>
            <pc:docMk/>
            <pc:sldMk cId="505046730" sldId="257"/>
            <ac:spMk id="7" creationId="{3FD90C6C-220C-08A4-E5FA-0F9BEE941D84}"/>
          </ac:spMkLst>
        </pc:spChg>
        <pc:spChg chg="add del mod ord">
          <ac:chgData name="Thore Zielke" userId="cfe99a9cbcf1eef8" providerId="LiveId" clId="{411DD66A-548A-774B-A1BB-E60316897C69}" dt="2022-10-03T08:49:56.936" v="5450" actId="700"/>
          <ac:spMkLst>
            <pc:docMk/>
            <pc:sldMk cId="505046730" sldId="257"/>
            <ac:spMk id="8" creationId="{9E189CC7-26DE-417B-31BB-DB5491B0EBD5}"/>
          </ac:spMkLst>
        </pc:spChg>
        <pc:spChg chg="mod ord">
          <ac:chgData name="Thore Zielke" userId="cfe99a9cbcf1eef8" providerId="LiveId" clId="{411DD66A-548A-774B-A1BB-E60316897C69}" dt="2022-10-03T08:49:56.936" v="5450" actId="700"/>
          <ac:spMkLst>
            <pc:docMk/>
            <pc:sldMk cId="505046730" sldId="257"/>
            <ac:spMk id="9" creationId="{930A2F32-CBE8-8E45-B098-B1E46CD0A934}"/>
          </ac:spMkLst>
        </pc:spChg>
        <pc:picChg chg="del mod">
          <ac:chgData name="Thore Zielke" userId="cfe99a9cbcf1eef8" providerId="LiveId" clId="{411DD66A-548A-774B-A1BB-E60316897C69}" dt="2022-10-03T08:49:36.006" v="5446" actId="478"/>
          <ac:picMkLst>
            <pc:docMk/>
            <pc:sldMk cId="505046730" sldId="257"/>
            <ac:picMk id="6" creationId="{B268D862-69F4-2244-A8AE-F19141289DFC}"/>
          </ac:picMkLst>
        </pc:picChg>
        <pc:picChg chg="add mod">
          <ac:chgData name="Thore Zielke" userId="cfe99a9cbcf1eef8" providerId="LiveId" clId="{411DD66A-548A-774B-A1BB-E60316897C69}" dt="2022-10-03T11:44:58.571" v="6445"/>
          <ac:picMkLst>
            <pc:docMk/>
            <pc:sldMk cId="505046730" sldId="257"/>
            <ac:picMk id="10" creationId="{D19EEEFF-65F8-798C-326A-9D90C33980CF}"/>
          </ac:picMkLst>
        </pc:picChg>
      </pc:sldChg>
      <pc:sldChg chg="addSp delSp modSp mod">
        <pc:chgData name="Thore Zielke" userId="cfe99a9cbcf1eef8" providerId="LiveId" clId="{411DD66A-548A-774B-A1BB-E60316897C69}" dt="2022-10-03T11:44:58.571" v="6445"/>
        <pc:sldMkLst>
          <pc:docMk/>
          <pc:sldMk cId="3274977192" sldId="258"/>
        </pc:sldMkLst>
        <pc:spChg chg="mod">
          <ac:chgData name="Thore Zielke" userId="cfe99a9cbcf1eef8" providerId="LiveId" clId="{411DD66A-548A-774B-A1BB-E60316897C69}" dt="2022-09-28T15:32:20.397" v="1689"/>
          <ac:spMkLst>
            <pc:docMk/>
            <pc:sldMk cId="3274977192" sldId="258"/>
            <ac:spMk id="2" creationId="{075EF8B0-C1CB-3D4E-9FC0-089D0E5ED668}"/>
          </ac:spMkLst>
        </pc:spChg>
        <pc:spChg chg="mod">
          <ac:chgData name="Thore Zielke" userId="cfe99a9cbcf1eef8" providerId="LiveId" clId="{411DD66A-548A-774B-A1BB-E60316897C69}" dt="2022-09-28T15:32:20.397" v="1689"/>
          <ac:spMkLst>
            <pc:docMk/>
            <pc:sldMk cId="3274977192" sldId="258"/>
            <ac:spMk id="3" creationId="{88F248F7-A694-D24D-9790-CC64A18493F6}"/>
          </ac:spMkLst>
        </pc:spChg>
        <pc:spChg chg="add del mod">
          <ac:chgData name="Thore Zielke" userId="cfe99a9cbcf1eef8" providerId="LiveId" clId="{411DD66A-548A-774B-A1BB-E60316897C69}" dt="2022-09-28T15:32:20.397" v="1689"/>
          <ac:spMkLst>
            <pc:docMk/>
            <pc:sldMk cId="3274977192" sldId="258"/>
            <ac:spMk id="4" creationId="{0541ECA8-A461-C148-8157-AFFD21607632}"/>
          </ac:spMkLst>
        </pc:spChg>
        <pc:spChg chg="add del mod">
          <ac:chgData name="Thore Zielke" userId="cfe99a9cbcf1eef8" providerId="LiveId" clId="{411DD66A-548A-774B-A1BB-E60316897C69}" dt="2022-09-28T15:32:20.397" v="1689"/>
          <ac:spMkLst>
            <pc:docMk/>
            <pc:sldMk cId="3274977192" sldId="258"/>
            <ac:spMk id="5" creationId="{0C9B5EE3-69E3-425B-83E1-F7B2F7A58631}"/>
          </ac:spMkLst>
        </pc:spChg>
        <pc:picChg chg="add mod">
          <ac:chgData name="Thore Zielke" userId="cfe99a9cbcf1eef8" providerId="LiveId" clId="{411DD66A-548A-774B-A1BB-E60316897C69}" dt="2022-10-03T11:44:58.571" v="6445"/>
          <ac:picMkLst>
            <pc:docMk/>
            <pc:sldMk cId="3274977192" sldId="258"/>
            <ac:picMk id="6" creationId="{56A8EE4D-952E-824C-0213-9D60F3B15E9A}"/>
          </ac:picMkLst>
        </pc:picChg>
      </pc:sldChg>
      <pc:sldChg chg="addSp modSp mod modAnim">
        <pc:chgData name="Thore Zielke" userId="cfe99a9cbcf1eef8" providerId="LiveId" clId="{411DD66A-548A-774B-A1BB-E60316897C69}" dt="2022-10-03T11:44:58.571" v="6445"/>
        <pc:sldMkLst>
          <pc:docMk/>
          <pc:sldMk cId="3570893733" sldId="284"/>
        </pc:sldMkLst>
        <pc:spChg chg="add mod">
          <ac:chgData name="Thore Zielke" userId="cfe99a9cbcf1eef8" providerId="LiveId" clId="{411DD66A-548A-774B-A1BB-E60316897C69}" dt="2022-09-28T15:04:03.482" v="220" actId="20577"/>
          <ac:spMkLst>
            <pc:docMk/>
            <pc:sldMk cId="3570893733" sldId="284"/>
            <ac:spMk id="2" creationId="{4CFF129A-EC4C-34FA-37EB-BA08BE971CA8}"/>
          </ac:spMkLst>
        </pc:spChg>
        <pc:spChg chg="add mod">
          <ac:chgData name="Thore Zielke" userId="cfe99a9cbcf1eef8" providerId="LiveId" clId="{411DD66A-548A-774B-A1BB-E60316897C69}" dt="2022-09-28T15:04:11.881" v="248" actId="20577"/>
          <ac:spMkLst>
            <pc:docMk/>
            <pc:sldMk cId="3570893733" sldId="284"/>
            <ac:spMk id="4" creationId="{B346506A-6BBF-0B3C-A058-6A32F6451C4A}"/>
          </ac:spMkLst>
        </pc:spChg>
        <pc:picChg chg="add mod">
          <ac:chgData name="Thore Zielke" userId="cfe99a9cbcf1eef8" providerId="LiveId" clId="{411DD66A-548A-774B-A1BB-E60316897C69}" dt="2022-10-03T11:44:58.571" v="6445"/>
          <ac:picMkLst>
            <pc:docMk/>
            <pc:sldMk cId="3570893733" sldId="284"/>
            <ac:picMk id="5" creationId="{DC4A3F28-3968-43DB-66EB-7F40D6B6E20F}"/>
          </ac:picMkLst>
        </pc:picChg>
      </pc:sldChg>
      <pc:sldChg chg="addSp delSp modSp mod">
        <pc:chgData name="Thore Zielke" userId="cfe99a9cbcf1eef8" providerId="LiveId" clId="{411DD66A-548A-774B-A1BB-E60316897C69}" dt="2022-10-03T12:42:04.290" v="6447"/>
        <pc:sldMkLst>
          <pc:docMk/>
          <pc:sldMk cId="753573646" sldId="285"/>
        </pc:sldMkLst>
        <pc:spChg chg="mod">
          <ac:chgData name="Thore Zielke" userId="cfe99a9cbcf1eef8" providerId="LiveId" clId="{411DD66A-548A-774B-A1BB-E60316897C69}" dt="2022-09-28T16:21:49.765" v="4827" actId="20577"/>
          <ac:spMkLst>
            <pc:docMk/>
            <pc:sldMk cId="753573646" sldId="285"/>
            <ac:spMk id="2" creationId="{6C916890-A686-7946-B061-BB87D314390A}"/>
          </ac:spMkLst>
        </pc:spChg>
        <pc:spChg chg="add del mod">
          <ac:chgData name="Thore Zielke" userId="cfe99a9cbcf1eef8" providerId="LiveId" clId="{411DD66A-548A-774B-A1BB-E60316897C69}" dt="2022-09-28T16:21:54.416" v="4830"/>
          <ac:spMkLst>
            <pc:docMk/>
            <pc:sldMk cId="753573646" sldId="285"/>
            <ac:spMk id="3" creationId="{6A2DA089-755C-FDD0-58FA-A3872BE5005D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753573646" sldId="285"/>
            <ac:picMk id="4" creationId="{F3D65A66-9A34-0C8D-D3F2-99FBAF9168A9}"/>
          </ac:picMkLst>
        </pc:picChg>
      </pc:sldChg>
      <pc:sldChg chg="addSp modSp">
        <pc:chgData name="Thore Zielke" userId="cfe99a9cbcf1eef8" providerId="LiveId" clId="{411DD66A-548A-774B-A1BB-E60316897C69}" dt="2022-10-03T12:42:04.290" v="6447"/>
        <pc:sldMkLst>
          <pc:docMk/>
          <pc:sldMk cId="3096732340" sldId="286"/>
        </pc:sldMkLst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3096732340" sldId="286"/>
            <ac:picMk id="9" creationId="{0C7471A6-6391-ADF8-45CC-E351EA04518F}"/>
          </ac:picMkLst>
        </pc:picChg>
      </pc:sldChg>
      <pc:sldChg chg="addSp delSp modSp">
        <pc:chgData name="Thore Zielke" userId="cfe99a9cbcf1eef8" providerId="LiveId" clId="{411DD66A-548A-774B-A1BB-E60316897C69}" dt="2022-10-03T12:42:04.290" v="6447"/>
        <pc:sldMkLst>
          <pc:docMk/>
          <pc:sldMk cId="2903418923" sldId="287"/>
        </pc:sldMkLst>
        <pc:spChg chg="mod">
          <ac:chgData name="Thore Zielke" userId="cfe99a9cbcf1eef8" providerId="LiveId" clId="{411DD66A-548A-774B-A1BB-E60316897C69}" dt="2022-09-28T15:34:53.304" v="1727"/>
          <ac:spMkLst>
            <pc:docMk/>
            <pc:sldMk cId="2903418923" sldId="287"/>
            <ac:spMk id="2" creationId="{29741896-089A-0B4A-9925-415052F055A9}"/>
          </ac:spMkLst>
        </pc:spChg>
        <pc:spChg chg="mod">
          <ac:chgData name="Thore Zielke" userId="cfe99a9cbcf1eef8" providerId="LiveId" clId="{411DD66A-548A-774B-A1BB-E60316897C69}" dt="2022-09-28T15:34:53.304" v="1727"/>
          <ac:spMkLst>
            <pc:docMk/>
            <pc:sldMk cId="2903418923" sldId="287"/>
            <ac:spMk id="3" creationId="{C67467FD-567E-F647-BE2A-B06DF7BA1178}"/>
          </ac:spMkLst>
        </pc:spChg>
        <pc:spChg chg="mod">
          <ac:chgData name="Thore Zielke" userId="cfe99a9cbcf1eef8" providerId="LiveId" clId="{411DD66A-548A-774B-A1BB-E60316897C69}" dt="2022-09-28T15:34:53.304" v="1727"/>
          <ac:spMkLst>
            <pc:docMk/>
            <pc:sldMk cId="2903418923" sldId="287"/>
            <ac:spMk id="4" creationId="{038550F0-894D-4A4E-9803-A1782DC408A9}"/>
          </ac:spMkLst>
        </pc:spChg>
        <pc:spChg chg="add del mod">
          <ac:chgData name="Thore Zielke" userId="cfe99a9cbcf1eef8" providerId="LiveId" clId="{411DD66A-548A-774B-A1BB-E60316897C69}" dt="2022-09-28T15:34:53.304" v="1727"/>
          <ac:spMkLst>
            <pc:docMk/>
            <pc:sldMk cId="2903418923" sldId="287"/>
            <ac:spMk id="5" creationId="{B653005A-543F-0261-F92C-E8FAF6203CC5}"/>
          </ac:spMkLst>
        </pc:spChg>
        <pc:spChg chg="add del mod">
          <ac:chgData name="Thore Zielke" userId="cfe99a9cbcf1eef8" providerId="LiveId" clId="{411DD66A-548A-774B-A1BB-E60316897C69}" dt="2022-09-28T15:34:53.304" v="1727"/>
          <ac:spMkLst>
            <pc:docMk/>
            <pc:sldMk cId="2903418923" sldId="287"/>
            <ac:spMk id="6" creationId="{6AE411DA-94C0-BA6B-1978-F502BB4DAF7F}"/>
          </ac:spMkLst>
        </pc:spChg>
        <pc:spChg chg="add del mod">
          <ac:chgData name="Thore Zielke" userId="cfe99a9cbcf1eef8" providerId="LiveId" clId="{411DD66A-548A-774B-A1BB-E60316897C69}" dt="2022-09-28T15:34:53.304" v="1727"/>
          <ac:spMkLst>
            <pc:docMk/>
            <pc:sldMk cId="2903418923" sldId="287"/>
            <ac:spMk id="7" creationId="{210AEBF6-7AAE-ACBE-C46D-A3D8FC4D75A5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903418923" sldId="287"/>
            <ac:picMk id="8" creationId="{2BE345DD-2C65-DE06-ACBF-14DDFC3AE073}"/>
          </ac:picMkLst>
        </pc:picChg>
      </pc:sldChg>
      <pc:sldChg chg="addSp modSp">
        <pc:chgData name="Thore Zielke" userId="cfe99a9cbcf1eef8" providerId="LiveId" clId="{411DD66A-548A-774B-A1BB-E60316897C69}" dt="2022-10-03T12:42:04.290" v="6447"/>
        <pc:sldMkLst>
          <pc:docMk/>
          <pc:sldMk cId="1485270080" sldId="288"/>
        </pc:sldMkLst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1485270080" sldId="288"/>
            <ac:picMk id="5" creationId="{00342C9B-0B93-B8D0-893D-C64897FE7E47}"/>
          </ac:picMkLst>
        </pc:picChg>
      </pc:sldChg>
      <pc:sldChg chg="addSp modSp">
        <pc:chgData name="Thore Zielke" userId="cfe99a9cbcf1eef8" providerId="LiveId" clId="{411DD66A-548A-774B-A1BB-E60316897C69}" dt="2022-10-03T12:42:04.290" v="6447"/>
        <pc:sldMkLst>
          <pc:docMk/>
          <pc:sldMk cId="3610563473" sldId="289"/>
        </pc:sldMkLst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3610563473" sldId="289"/>
            <ac:picMk id="5" creationId="{6442596B-50EF-5A4C-D6B7-A6D16700BA2F}"/>
          </ac:picMkLst>
        </pc:picChg>
      </pc:sldChg>
      <pc:sldChg chg="addSp modSp mod">
        <pc:chgData name="Thore Zielke" userId="cfe99a9cbcf1eef8" providerId="LiveId" clId="{411DD66A-548A-774B-A1BB-E60316897C69}" dt="2022-10-03T12:42:04.290" v="6447"/>
        <pc:sldMkLst>
          <pc:docMk/>
          <pc:sldMk cId="1111551855" sldId="290"/>
        </pc:sldMkLst>
        <pc:spChg chg="mod">
          <ac:chgData name="Thore Zielke" userId="cfe99a9cbcf1eef8" providerId="LiveId" clId="{411DD66A-548A-774B-A1BB-E60316897C69}" dt="2022-10-03T09:15:30.158" v="6396" actId="20577"/>
          <ac:spMkLst>
            <pc:docMk/>
            <pc:sldMk cId="1111551855" sldId="290"/>
            <ac:spMk id="3" creationId="{AFE8CC89-806E-5C49-9CA8-ABC55593F2D8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1111551855" sldId="290"/>
            <ac:picMk id="5" creationId="{615062B7-F69E-8E65-402D-760E8BA391B0}"/>
          </ac:picMkLst>
        </pc:picChg>
      </pc:sldChg>
      <pc:sldChg chg="addSp delSp modSp mod modClrScheme delAnim chgLayout">
        <pc:chgData name="Thore Zielke" userId="cfe99a9cbcf1eef8" providerId="LiveId" clId="{411DD66A-548A-774B-A1BB-E60316897C69}" dt="2022-10-03T12:42:04.290" v="6447"/>
        <pc:sldMkLst>
          <pc:docMk/>
          <pc:sldMk cId="2964719065" sldId="291"/>
        </pc:sldMkLst>
        <pc:spChg chg="mod ord">
          <ac:chgData name="Thore Zielke" userId="cfe99a9cbcf1eef8" providerId="LiveId" clId="{411DD66A-548A-774B-A1BB-E60316897C69}" dt="2022-09-28T15:35:11.479" v="1729"/>
          <ac:spMkLst>
            <pc:docMk/>
            <pc:sldMk cId="2964719065" sldId="291"/>
            <ac:spMk id="2" creationId="{5DDAC6A0-0458-FD4B-BE5F-24CA831DED37}"/>
          </ac:spMkLst>
        </pc:spChg>
        <pc:spChg chg="add del mod">
          <ac:chgData name="Thore Zielke" userId="cfe99a9cbcf1eef8" providerId="LiveId" clId="{411DD66A-548A-774B-A1BB-E60316897C69}" dt="2022-09-28T15:19:06.842" v="967" actId="700"/>
          <ac:spMkLst>
            <pc:docMk/>
            <pc:sldMk cId="2964719065" sldId="291"/>
            <ac:spMk id="4" creationId="{02197D95-D33B-E25C-1F83-1DFE3ED8A299}"/>
          </ac:spMkLst>
        </pc:spChg>
        <pc:spChg chg="mod ord">
          <ac:chgData name="Thore Zielke" userId="cfe99a9cbcf1eef8" providerId="LiveId" clId="{411DD66A-548A-774B-A1BB-E60316897C69}" dt="2022-09-28T15:35:11.479" v="1729"/>
          <ac:spMkLst>
            <pc:docMk/>
            <pc:sldMk cId="2964719065" sldId="291"/>
            <ac:spMk id="5" creationId="{14829CD1-64EF-4D4A-B202-EA695850C378}"/>
          </ac:spMkLst>
        </pc:spChg>
        <pc:spChg chg="add del mod">
          <ac:chgData name="Thore Zielke" userId="cfe99a9cbcf1eef8" providerId="LiveId" clId="{411DD66A-548A-774B-A1BB-E60316897C69}" dt="2022-09-28T15:35:11.479" v="1729"/>
          <ac:spMkLst>
            <pc:docMk/>
            <pc:sldMk cId="2964719065" sldId="291"/>
            <ac:spMk id="6" creationId="{545D3A95-807B-12D9-B957-9C4DE9183B11}"/>
          </ac:spMkLst>
        </pc:spChg>
        <pc:spChg chg="add del mod">
          <ac:chgData name="Thore Zielke" userId="cfe99a9cbcf1eef8" providerId="LiveId" clId="{411DD66A-548A-774B-A1BB-E60316897C69}" dt="2022-09-28T15:35:11.479" v="1729"/>
          <ac:spMkLst>
            <pc:docMk/>
            <pc:sldMk cId="2964719065" sldId="291"/>
            <ac:spMk id="7" creationId="{8D02AB5F-C92B-C425-B3AD-BA3EAE652668}"/>
          </ac:spMkLst>
        </pc:spChg>
        <pc:spChg chg="del">
          <ac:chgData name="Thore Zielke" userId="cfe99a9cbcf1eef8" providerId="LiveId" clId="{411DD66A-548A-774B-A1BB-E60316897C69}" dt="2022-09-28T15:19:04.629" v="966" actId="478"/>
          <ac:spMkLst>
            <pc:docMk/>
            <pc:sldMk cId="2964719065" sldId="291"/>
            <ac:spMk id="8" creationId="{E370632A-BC4B-E140-B8BB-EBA6875D2C16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964719065" sldId="291"/>
            <ac:picMk id="9" creationId="{042F86D8-D4B3-38DF-0BC3-E3886BFC949E}"/>
          </ac:picMkLst>
        </pc:picChg>
      </pc:sldChg>
      <pc:sldChg chg="addSp delSp modSp mod modTransition modAnim">
        <pc:chgData name="Thore Zielke" userId="cfe99a9cbcf1eef8" providerId="LiveId" clId="{411DD66A-548A-774B-A1BB-E60316897C69}" dt="2022-10-03T12:42:04.290" v="6447"/>
        <pc:sldMkLst>
          <pc:docMk/>
          <pc:sldMk cId="2350989536" sldId="292"/>
        </pc:sldMkLst>
        <pc:spChg chg="mod">
          <ac:chgData name="Thore Zielke" userId="cfe99a9cbcf1eef8" providerId="LiveId" clId="{411DD66A-548A-774B-A1BB-E60316897C69}" dt="2022-09-28T15:32:25.681" v="1690"/>
          <ac:spMkLst>
            <pc:docMk/>
            <pc:sldMk cId="2350989536" sldId="292"/>
            <ac:spMk id="2" creationId="{98DE2063-1D6F-964D-8DFB-5D66A2DC4A6A}"/>
          </ac:spMkLst>
        </pc:spChg>
        <pc:spChg chg="mod">
          <ac:chgData name="Thore Zielke" userId="cfe99a9cbcf1eef8" providerId="LiveId" clId="{411DD66A-548A-774B-A1BB-E60316897C69}" dt="2022-10-03T08:54:32.894" v="5649" actId="20577"/>
          <ac:spMkLst>
            <pc:docMk/>
            <pc:sldMk cId="2350989536" sldId="292"/>
            <ac:spMk id="3" creationId="{E0530A25-B8DF-A747-8053-60A8FF9546D5}"/>
          </ac:spMkLst>
        </pc:spChg>
        <pc:spChg chg="add del mod">
          <ac:chgData name="Thore Zielke" userId="cfe99a9cbcf1eef8" providerId="LiveId" clId="{411DD66A-548A-774B-A1BB-E60316897C69}" dt="2022-09-28T15:32:25.681" v="1690"/>
          <ac:spMkLst>
            <pc:docMk/>
            <pc:sldMk cId="2350989536" sldId="292"/>
            <ac:spMk id="4" creationId="{C2322DE0-8C4C-E94F-2BF1-740C3832F4FE}"/>
          </ac:spMkLst>
        </pc:spChg>
        <pc:spChg chg="add del mod">
          <ac:chgData name="Thore Zielke" userId="cfe99a9cbcf1eef8" providerId="LiveId" clId="{411DD66A-548A-774B-A1BB-E60316897C69}" dt="2022-09-28T15:32:25.681" v="1690"/>
          <ac:spMkLst>
            <pc:docMk/>
            <pc:sldMk cId="2350989536" sldId="292"/>
            <ac:spMk id="5" creationId="{EAB6B182-32A6-83A6-DD99-637BA680C3F1}"/>
          </ac:spMkLst>
        </pc:spChg>
        <pc:picChg chg="add del mod">
          <ac:chgData name="Thore Zielke" userId="cfe99a9cbcf1eef8" providerId="LiveId" clId="{411DD66A-548A-774B-A1BB-E60316897C69}" dt="2022-10-03T11:44:58.719" v="6446"/>
          <ac:picMkLst>
            <pc:docMk/>
            <pc:sldMk cId="2350989536" sldId="292"/>
            <ac:picMk id="6" creationId="{35695466-AB1F-2855-FE2F-F24969C0688D}"/>
          </ac:picMkLst>
        </pc:pic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350989536" sldId="292"/>
            <ac:picMk id="7" creationId="{3FD0DEC0-04EA-2EFD-B506-B228223B6B01}"/>
          </ac:picMkLst>
        </pc:picChg>
      </pc:sldChg>
      <pc:sldChg chg="addSp modSp mod">
        <pc:chgData name="Thore Zielke" userId="cfe99a9cbcf1eef8" providerId="LiveId" clId="{411DD66A-548A-774B-A1BB-E60316897C69}" dt="2022-10-03T12:42:04.290" v="6447"/>
        <pc:sldMkLst>
          <pc:docMk/>
          <pc:sldMk cId="2813947170" sldId="293"/>
        </pc:sldMkLst>
        <pc:spChg chg="mod">
          <ac:chgData name="Thore Zielke" userId="cfe99a9cbcf1eef8" providerId="LiveId" clId="{411DD66A-548A-774B-A1BB-E60316897C69}" dt="2022-09-28T16:02:27.483" v="3077" actId="20577"/>
          <ac:spMkLst>
            <pc:docMk/>
            <pc:sldMk cId="2813947170" sldId="293"/>
            <ac:spMk id="2" creationId="{A017BC97-9837-AE47-AD1E-440A5580C661}"/>
          </ac:spMkLst>
        </pc:spChg>
        <pc:spChg chg="mod">
          <ac:chgData name="Thore Zielke" userId="cfe99a9cbcf1eef8" providerId="LiveId" clId="{411DD66A-548A-774B-A1BB-E60316897C69}" dt="2022-09-28T16:03:07.303" v="3189" actId="20577"/>
          <ac:spMkLst>
            <pc:docMk/>
            <pc:sldMk cId="2813947170" sldId="293"/>
            <ac:spMk id="13" creationId="{D44E3B2D-6A78-E049-A390-D3031C8C6DB5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813947170" sldId="293"/>
            <ac:picMk id="3" creationId="{F0AE283C-172B-83E6-788B-E92DF1143A18}"/>
          </ac:picMkLst>
        </pc:picChg>
      </pc:sldChg>
      <pc:sldChg chg="addSp modSp mod">
        <pc:chgData name="Thore Zielke" userId="cfe99a9cbcf1eef8" providerId="LiveId" clId="{411DD66A-548A-774B-A1BB-E60316897C69}" dt="2022-10-03T12:42:04.290" v="6447"/>
        <pc:sldMkLst>
          <pc:docMk/>
          <pc:sldMk cId="2842612014" sldId="294"/>
        </pc:sldMkLst>
        <pc:spChg chg="mod">
          <ac:chgData name="Thore Zielke" userId="cfe99a9cbcf1eef8" providerId="LiveId" clId="{411DD66A-548A-774B-A1BB-E60316897C69}" dt="2022-09-28T16:04:58.438" v="3233" actId="5793"/>
          <ac:spMkLst>
            <pc:docMk/>
            <pc:sldMk cId="2842612014" sldId="294"/>
            <ac:spMk id="2" creationId="{FC746B5A-4F15-084C-B57F-78DE44C8332D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842612014" sldId="294"/>
            <ac:picMk id="3" creationId="{4CCD3487-F758-C623-612E-69ABEA4061B5}"/>
          </ac:picMkLst>
        </pc:picChg>
      </pc:sldChg>
      <pc:sldChg chg="addSp delSp modSp add del mod">
        <pc:chgData name="Thore Zielke" userId="cfe99a9cbcf1eef8" providerId="LiveId" clId="{411DD66A-548A-774B-A1BB-E60316897C69}" dt="2022-10-03T12:42:04.290" v="6447"/>
        <pc:sldMkLst>
          <pc:docMk/>
          <pc:sldMk cId="2987938460" sldId="295"/>
        </pc:sldMkLst>
        <pc:spChg chg="mod">
          <ac:chgData name="Thore Zielke" userId="cfe99a9cbcf1eef8" providerId="LiveId" clId="{411DD66A-548A-774B-A1BB-E60316897C69}" dt="2022-09-30T20:19:32.301" v="5408" actId="14100"/>
          <ac:spMkLst>
            <pc:docMk/>
            <pc:sldMk cId="2987938460" sldId="295"/>
            <ac:spMk id="4" creationId="{99834CDA-A09A-7F42-B697-3E4C51C3D386}"/>
          </ac:spMkLst>
        </pc:spChg>
        <pc:spChg chg="mod">
          <ac:chgData name="Thore Zielke" userId="cfe99a9cbcf1eef8" providerId="LiveId" clId="{411DD66A-548A-774B-A1BB-E60316897C69}" dt="2022-09-30T20:20:02.591" v="5413" actId="20577"/>
          <ac:spMkLst>
            <pc:docMk/>
            <pc:sldMk cId="2987938460" sldId="295"/>
            <ac:spMk id="5" creationId="{D5F450EE-B28E-4D45-BFF8-C03142C14C22}"/>
          </ac:spMkLst>
        </pc:spChg>
        <pc:spChg chg="mod">
          <ac:chgData name="Thore Zielke" userId="cfe99a9cbcf1eef8" providerId="LiveId" clId="{411DD66A-548A-774B-A1BB-E60316897C69}" dt="2022-09-30T20:20:25.080" v="5415" actId="20577"/>
          <ac:spMkLst>
            <pc:docMk/>
            <pc:sldMk cId="2987938460" sldId="295"/>
            <ac:spMk id="7" creationId="{80D99EE1-4A60-B342-B90D-956BF1FB1350}"/>
          </ac:spMkLst>
        </pc:spChg>
        <pc:picChg chg="add mod modCrop">
          <ac:chgData name="Thore Zielke" userId="cfe99a9cbcf1eef8" providerId="LiveId" clId="{411DD66A-548A-774B-A1BB-E60316897C69}" dt="2022-09-30T20:22:36.218" v="5424" actId="1076"/>
          <ac:picMkLst>
            <pc:docMk/>
            <pc:sldMk cId="2987938460" sldId="295"/>
            <ac:picMk id="3" creationId="{E500B058-9006-192D-0E3D-D6BA029B6D71}"/>
          </ac:picMkLst>
        </pc:picChg>
        <pc:picChg chg="del">
          <ac:chgData name="Thore Zielke" userId="cfe99a9cbcf1eef8" providerId="LiveId" clId="{411DD66A-548A-774B-A1BB-E60316897C69}" dt="2022-09-30T20:22:40.045" v="5425" actId="478"/>
          <ac:picMkLst>
            <pc:docMk/>
            <pc:sldMk cId="2987938460" sldId="295"/>
            <ac:picMk id="6" creationId="{2D527DF9-2E84-F740-939B-4FB079D4054F}"/>
          </ac:picMkLst>
        </pc:picChg>
        <pc:picChg chg="add mod modCrop">
          <ac:chgData name="Thore Zielke" userId="cfe99a9cbcf1eef8" providerId="LiveId" clId="{411DD66A-548A-774B-A1BB-E60316897C69}" dt="2022-09-30T20:23:27.595" v="5433" actId="14100"/>
          <ac:picMkLst>
            <pc:docMk/>
            <pc:sldMk cId="2987938460" sldId="295"/>
            <ac:picMk id="8" creationId="{B7E0A39F-4AB5-39A0-C9B3-30303384180C}"/>
          </ac:picMkLst>
        </pc:picChg>
        <pc:picChg chg="del">
          <ac:chgData name="Thore Zielke" userId="cfe99a9cbcf1eef8" providerId="LiveId" clId="{411DD66A-548A-774B-A1BB-E60316897C69}" dt="2022-09-30T20:22:41.151" v="5426" actId="478"/>
          <ac:picMkLst>
            <pc:docMk/>
            <pc:sldMk cId="2987938460" sldId="295"/>
            <ac:picMk id="9" creationId="{361438D3-017C-664A-8B53-82D613A09BF4}"/>
          </ac:picMkLst>
        </pc:picChg>
        <pc:picChg chg="add mod modCrop">
          <ac:chgData name="Thore Zielke" userId="cfe99a9cbcf1eef8" providerId="LiveId" clId="{411DD66A-548A-774B-A1BB-E60316897C69}" dt="2022-09-30T20:24:26.845" v="5441" actId="14100"/>
          <ac:picMkLst>
            <pc:docMk/>
            <pc:sldMk cId="2987938460" sldId="295"/>
            <ac:picMk id="10" creationId="{36CE4439-DF5D-8EF6-0B8B-ABAD70CF022B}"/>
          </ac:picMkLst>
        </pc:picChg>
        <pc:picChg chg="del">
          <ac:chgData name="Thore Zielke" userId="cfe99a9cbcf1eef8" providerId="LiveId" clId="{411DD66A-548A-774B-A1BB-E60316897C69}" dt="2022-09-30T20:22:10.613" v="5421" actId="478"/>
          <ac:picMkLst>
            <pc:docMk/>
            <pc:sldMk cId="2987938460" sldId="295"/>
            <ac:picMk id="11" creationId="{9B18090E-34E1-B544-BD73-B35DDF86FCA0}"/>
          </ac:picMkLst>
        </pc:pic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987938460" sldId="295"/>
            <ac:picMk id="12" creationId="{FE2321A2-5AC4-192D-D12D-50B2F32CFA72}"/>
          </ac:picMkLst>
        </pc:picChg>
      </pc:sldChg>
      <pc:sldChg chg="addSp delSp modSp mod ord">
        <pc:chgData name="Thore Zielke" userId="cfe99a9cbcf1eef8" providerId="LiveId" clId="{411DD66A-548A-774B-A1BB-E60316897C69}" dt="2022-10-03T12:42:04.290" v="6447"/>
        <pc:sldMkLst>
          <pc:docMk/>
          <pc:sldMk cId="1209036186" sldId="296"/>
        </pc:sldMkLst>
        <pc:spChg chg="mod">
          <ac:chgData name="Thore Zielke" userId="cfe99a9cbcf1eef8" providerId="LiveId" clId="{411DD66A-548A-774B-A1BB-E60316897C69}" dt="2022-09-28T15:35:28.879" v="1735"/>
          <ac:spMkLst>
            <pc:docMk/>
            <pc:sldMk cId="1209036186" sldId="296"/>
            <ac:spMk id="2" creationId="{B3C9DCF3-FB7C-6340-A53F-5506E8D3CB60}"/>
          </ac:spMkLst>
        </pc:spChg>
        <pc:spChg chg="mod">
          <ac:chgData name="Thore Zielke" userId="cfe99a9cbcf1eef8" providerId="LiveId" clId="{411DD66A-548A-774B-A1BB-E60316897C69}" dt="2022-09-28T15:35:34.377" v="1737" actId="179"/>
          <ac:spMkLst>
            <pc:docMk/>
            <pc:sldMk cId="1209036186" sldId="296"/>
            <ac:spMk id="3" creationId="{7C639B0B-4318-5A4F-9056-B18F66ED37A5}"/>
          </ac:spMkLst>
        </pc:spChg>
        <pc:spChg chg="add del mod">
          <ac:chgData name="Thore Zielke" userId="cfe99a9cbcf1eef8" providerId="LiveId" clId="{411DD66A-548A-774B-A1BB-E60316897C69}" dt="2022-09-28T15:35:28.879" v="1735"/>
          <ac:spMkLst>
            <pc:docMk/>
            <pc:sldMk cId="1209036186" sldId="296"/>
            <ac:spMk id="5" creationId="{1773DC8A-BE86-BF5A-D8BC-A71FDE31FB14}"/>
          </ac:spMkLst>
        </pc:spChg>
        <pc:spChg chg="add del mod">
          <ac:chgData name="Thore Zielke" userId="cfe99a9cbcf1eef8" providerId="LiveId" clId="{411DD66A-548A-774B-A1BB-E60316897C69}" dt="2022-09-28T15:35:28.879" v="1735"/>
          <ac:spMkLst>
            <pc:docMk/>
            <pc:sldMk cId="1209036186" sldId="296"/>
            <ac:spMk id="8" creationId="{6F84B865-D67F-173C-9888-E194AAE0E744}"/>
          </ac:spMkLst>
        </pc:spChg>
        <pc:picChg chg="del">
          <ac:chgData name="Thore Zielke" userId="cfe99a9cbcf1eef8" providerId="LiveId" clId="{411DD66A-548A-774B-A1BB-E60316897C69}" dt="2022-09-28T16:28:03.992" v="5363" actId="478"/>
          <ac:picMkLst>
            <pc:docMk/>
            <pc:sldMk cId="1209036186" sldId="296"/>
            <ac:picMk id="4" creationId="{2FF4274B-688A-934C-9918-F6BFD0BEF645}"/>
          </ac:picMkLst>
        </pc:picChg>
        <pc:picChg chg="mod">
          <ac:chgData name="Thore Zielke" userId="cfe99a9cbcf1eef8" providerId="LiveId" clId="{411DD66A-548A-774B-A1BB-E60316897C69}" dt="2022-09-28T16:28:07.734" v="5364" actId="1076"/>
          <ac:picMkLst>
            <pc:docMk/>
            <pc:sldMk cId="1209036186" sldId="296"/>
            <ac:picMk id="6" creationId="{B77C83DF-49B3-0148-B9A9-B11FDB649939}"/>
          </ac:picMkLst>
        </pc:picChg>
        <pc:picChg chg="mod">
          <ac:chgData name="Thore Zielke" userId="cfe99a9cbcf1eef8" providerId="LiveId" clId="{411DD66A-548A-774B-A1BB-E60316897C69}" dt="2022-09-28T16:28:09.966" v="5365" actId="1076"/>
          <ac:picMkLst>
            <pc:docMk/>
            <pc:sldMk cId="1209036186" sldId="296"/>
            <ac:picMk id="7" creationId="{4545FD85-6465-CD44-BF48-AC0CC4EBE3C7}"/>
          </ac:picMkLst>
        </pc:picChg>
        <pc:picChg chg="mod">
          <ac:chgData name="Thore Zielke" userId="cfe99a9cbcf1eef8" providerId="LiveId" clId="{411DD66A-548A-774B-A1BB-E60316897C69}" dt="2022-09-28T16:28:12.548" v="5367" actId="1076"/>
          <ac:picMkLst>
            <pc:docMk/>
            <pc:sldMk cId="1209036186" sldId="296"/>
            <ac:picMk id="10" creationId="{2E3B5318-A30F-CF4D-A7C7-2339B523DB60}"/>
          </ac:picMkLst>
        </pc:pic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1209036186" sldId="296"/>
            <ac:picMk id="11" creationId="{58456B45-E5BC-0300-68A8-845088D25571}"/>
          </ac:picMkLst>
        </pc:picChg>
        <pc:picChg chg="mod">
          <ac:chgData name="Thore Zielke" userId="cfe99a9cbcf1eef8" providerId="LiveId" clId="{411DD66A-548A-774B-A1BB-E60316897C69}" dt="2022-09-28T16:28:14.648" v="5368" actId="1076"/>
          <ac:picMkLst>
            <pc:docMk/>
            <pc:sldMk cId="1209036186" sldId="296"/>
            <ac:picMk id="2052" creationId="{E693CFDA-916F-EC4E-BC41-EC4D26372EB5}"/>
          </ac:picMkLst>
        </pc:picChg>
        <pc:picChg chg="mod">
          <ac:chgData name="Thore Zielke" userId="cfe99a9cbcf1eef8" providerId="LiveId" clId="{411DD66A-548A-774B-A1BB-E60316897C69}" dt="2022-09-28T16:28:20.031" v="5370" actId="1076"/>
          <ac:picMkLst>
            <pc:docMk/>
            <pc:sldMk cId="1209036186" sldId="296"/>
            <ac:picMk id="2054" creationId="{6E4F60DC-0F26-1740-B6C2-59AE99D4B25D}"/>
          </ac:picMkLst>
        </pc:picChg>
        <pc:picChg chg="mod">
          <ac:chgData name="Thore Zielke" userId="cfe99a9cbcf1eef8" providerId="LiveId" clId="{411DD66A-548A-774B-A1BB-E60316897C69}" dt="2022-09-28T16:28:11.201" v="5366" actId="1076"/>
          <ac:picMkLst>
            <pc:docMk/>
            <pc:sldMk cId="1209036186" sldId="296"/>
            <ac:picMk id="2056" creationId="{5F8B3E73-55FA-4D4E-A80D-5F74EA7E69FA}"/>
          </ac:picMkLst>
        </pc:picChg>
      </pc:sldChg>
      <pc:sldChg chg="addSp modSp mod ord">
        <pc:chgData name="Thore Zielke" userId="cfe99a9cbcf1eef8" providerId="LiveId" clId="{411DD66A-548A-774B-A1BB-E60316897C69}" dt="2022-10-03T12:42:04.290" v="6447"/>
        <pc:sldMkLst>
          <pc:docMk/>
          <pc:sldMk cId="1995446566" sldId="297"/>
        </pc:sldMkLst>
        <pc:spChg chg="mod">
          <ac:chgData name="Thore Zielke" userId="cfe99a9cbcf1eef8" providerId="LiveId" clId="{411DD66A-548A-774B-A1BB-E60316897C69}" dt="2022-10-03T08:56:54.104" v="5775" actId="20577"/>
          <ac:spMkLst>
            <pc:docMk/>
            <pc:sldMk cId="1995446566" sldId="297"/>
            <ac:spMk id="3" creationId="{7627965E-9D9E-5A49-A8AE-5DD9915C31EE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1995446566" sldId="297"/>
            <ac:picMk id="4" creationId="{1AC2B661-B173-CD4F-29F4-50A7CC91AECC}"/>
          </ac:picMkLst>
        </pc:picChg>
      </pc:sldChg>
      <pc:sldChg chg="addSp modSp mod ord">
        <pc:chgData name="Thore Zielke" userId="cfe99a9cbcf1eef8" providerId="LiveId" clId="{411DD66A-548A-774B-A1BB-E60316897C69}" dt="2022-10-03T12:42:04.290" v="6447"/>
        <pc:sldMkLst>
          <pc:docMk/>
          <pc:sldMk cId="2379501598" sldId="298"/>
        </pc:sldMkLst>
        <pc:spChg chg="mod">
          <ac:chgData name="Thore Zielke" userId="cfe99a9cbcf1eef8" providerId="LiveId" clId="{411DD66A-548A-774B-A1BB-E60316897C69}" dt="2022-09-28T16:12:50.844" v="4051" actId="20577"/>
          <ac:spMkLst>
            <pc:docMk/>
            <pc:sldMk cId="2379501598" sldId="298"/>
            <ac:spMk id="4" creationId="{4EACFE34-3B61-C84B-BEF0-831A1A1B1221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379501598" sldId="298"/>
            <ac:picMk id="3" creationId="{892CC9C2-B260-21A1-4E38-CE91F1D84F08}"/>
          </ac:picMkLst>
        </pc:picChg>
      </pc:sldChg>
      <pc:sldChg chg="addSp delSp modSp mod ord">
        <pc:chgData name="Thore Zielke" userId="cfe99a9cbcf1eef8" providerId="LiveId" clId="{411DD66A-548A-774B-A1BB-E60316897C69}" dt="2022-10-03T12:42:04.290" v="6447"/>
        <pc:sldMkLst>
          <pc:docMk/>
          <pc:sldMk cId="718933698" sldId="299"/>
        </pc:sldMkLst>
        <pc:spChg chg="mod">
          <ac:chgData name="Thore Zielke" userId="cfe99a9cbcf1eef8" providerId="LiveId" clId="{411DD66A-548A-774B-A1BB-E60316897C69}" dt="2022-09-28T15:35:26.114" v="1734"/>
          <ac:spMkLst>
            <pc:docMk/>
            <pc:sldMk cId="718933698" sldId="299"/>
            <ac:spMk id="2" creationId="{283C38AA-5627-6743-9E02-50EE9461C6AC}"/>
          </ac:spMkLst>
        </pc:spChg>
        <pc:spChg chg="mod">
          <ac:chgData name="Thore Zielke" userId="cfe99a9cbcf1eef8" providerId="LiveId" clId="{411DD66A-548A-774B-A1BB-E60316897C69}" dt="2022-10-03T08:55:49.239" v="5758" actId="20577"/>
          <ac:spMkLst>
            <pc:docMk/>
            <pc:sldMk cId="718933698" sldId="299"/>
            <ac:spMk id="3" creationId="{D7ADE6E8-77D2-0146-84C2-AED126E4642A}"/>
          </ac:spMkLst>
        </pc:spChg>
        <pc:spChg chg="add del mod">
          <ac:chgData name="Thore Zielke" userId="cfe99a9cbcf1eef8" providerId="LiveId" clId="{411DD66A-548A-774B-A1BB-E60316897C69}" dt="2022-09-28T15:35:26.114" v="1734"/>
          <ac:spMkLst>
            <pc:docMk/>
            <pc:sldMk cId="718933698" sldId="299"/>
            <ac:spMk id="4" creationId="{419F07E9-6DDE-89E1-5806-E2F2A74347F2}"/>
          </ac:spMkLst>
        </pc:spChg>
        <pc:spChg chg="add del mod">
          <ac:chgData name="Thore Zielke" userId="cfe99a9cbcf1eef8" providerId="LiveId" clId="{411DD66A-548A-774B-A1BB-E60316897C69}" dt="2022-09-28T15:35:26.114" v="1734"/>
          <ac:spMkLst>
            <pc:docMk/>
            <pc:sldMk cId="718933698" sldId="299"/>
            <ac:spMk id="5" creationId="{022E8F00-26D7-4A9E-1027-CD034F4DE1DC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718933698" sldId="299"/>
            <ac:picMk id="6" creationId="{0245F574-F25E-B343-E5D5-098B9ABB335D}"/>
          </ac:picMkLst>
        </pc:picChg>
      </pc:sldChg>
      <pc:sldChg chg="addSp delSp modSp mod">
        <pc:chgData name="Thore Zielke" userId="cfe99a9cbcf1eef8" providerId="LiveId" clId="{411DD66A-548A-774B-A1BB-E60316897C69}" dt="2022-10-03T12:42:04.290" v="6447"/>
        <pc:sldMkLst>
          <pc:docMk/>
          <pc:sldMk cId="2244381243" sldId="300"/>
        </pc:sldMkLst>
        <pc:spChg chg="mod">
          <ac:chgData name="Thore Zielke" userId="cfe99a9cbcf1eef8" providerId="LiveId" clId="{411DD66A-548A-774B-A1BB-E60316897C69}" dt="2022-09-28T15:35:50.546" v="1738"/>
          <ac:spMkLst>
            <pc:docMk/>
            <pc:sldMk cId="2244381243" sldId="300"/>
            <ac:spMk id="2" creationId="{8DCD0794-0837-874C-901B-D4DB1B3C56C1}"/>
          </ac:spMkLst>
        </pc:spChg>
        <pc:spChg chg="mod">
          <ac:chgData name="Thore Zielke" userId="cfe99a9cbcf1eef8" providerId="LiveId" clId="{411DD66A-548A-774B-A1BB-E60316897C69}" dt="2022-09-28T15:40:07.728" v="1801" actId="1076"/>
          <ac:spMkLst>
            <pc:docMk/>
            <pc:sldMk cId="2244381243" sldId="300"/>
            <ac:spMk id="3" creationId="{3C4156D9-8E24-7548-949F-7F0BEEAD8F37}"/>
          </ac:spMkLst>
        </pc:spChg>
        <pc:spChg chg="add del mod">
          <ac:chgData name="Thore Zielke" userId="cfe99a9cbcf1eef8" providerId="LiveId" clId="{411DD66A-548A-774B-A1BB-E60316897C69}" dt="2022-09-28T15:35:50.546" v="1738"/>
          <ac:spMkLst>
            <pc:docMk/>
            <pc:sldMk cId="2244381243" sldId="300"/>
            <ac:spMk id="5" creationId="{22F1FC17-0C86-B5FC-4105-B21978728F27}"/>
          </ac:spMkLst>
        </pc:spChg>
        <pc:spChg chg="add del mod">
          <ac:chgData name="Thore Zielke" userId="cfe99a9cbcf1eef8" providerId="LiveId" clId="{411DD66A-548A-774B-A1BB-E60316897C69}" dt="2022-09-28T15:35:50.546" v="1738"/>
          <ac:spMkLst>
            <pc:docMk/>
            <pc:sldMk cId="2244381243" sldId="300"/>
            <ac:spMk id="6" creationId="{F8A704E9-4A18-0085-5574-702B77602FC5}"/>
          </ac:spMkLst>
        </pc:spChg>
        <pc:spChg chg="add mod">
          <ac:chgData name="Thore Zielke" userId="cfe99a9cbcf1eef8" providerId="LiveId" clId="{411DD66A-548A-774B-A1BB-E60316897C69}" dt="2022-09-28T15:40:15.294" v="1803" actId="20577"/>
          <ac:spMkLst>
            <pc:docMk/>
            <pc:sldMk cId="2244381243" sldId="300"/>
            <ac:spMk id="7" creationId="{4FCEBF68-BEA8-FA07-FC3A-E7B143A66C1E}"/>
          </ac:spMkLst>
        </pc:spChg>
        <pc:spChg chg="add mod">
          <ac:chgData name="Thore Zielke" userId="cfe99a9cbcf1eef8" providerId="LiveId" clId="{411DD66A-548A-774B-A1BB-E60316897C69}" dt="2022-09-28T15:40:07.728" v="1801" actId="1076"/>
          <ac:spMkLst>
            <pc:docMk/>
            <pc:sldMk cId="2244381243" sldId="300"/>
            <ac:spMk id="8" creationId="{AD0451B1-DFB4-5CAA-9233-410B8BF2DD0D}"/>
          </ac:spMkLst>
        </pc:spChg>
        <pc:spChg chg="add mod">
          <ac:chgData name="Thore Zielke" userId="cfe99a9cbcf1eef8" providerId="LiveId" clId="{411DD66A-548A-774B-A1BB-E60316897C69}" dt="2022-09-28T15:40:07.728" v="1801" actId="1076"/>
          <ac:spMkLst>
            <pc:docMk/>
            <pc:sldMk cId="2244381243" sldId="300"/>
            <ac:spMk id="9" creationId="{F84996B8-C235-EA88-3CCD-5051ADD4F60C}"/>
          </ac:spMkLst>
        </pc:spChg>
        <pc:spChg chg="add mod">
          <ac:chgData name="Thore Zielke" userId="cfe99a9cbcf1eef8" providerId="LiveId" clId="{411DD66A-548A-774B-A1BB-E60316897C69}" dt="2022-09-28T15:40:07.728" v="1801" actId="1076"/>
          <ac:spMkLst>
            <pc:docMk/>
            <pc:sldMk cId="2244381243" sldId="300"/>
            <ac:spMk id="10" creationId="{92FAFE89-79B9-BD04-226E-A44166497C6C}"/>
          </ac:spMkLst>
        </pc:spChg>
        <pc:spChg chg="add del mod">
          <ac:chgData name="Thore Zielke" userId="cfe99a9cbcf1eef8" providerId="LiveId" clId="{411DD66A-548A-774B-A1BB-E60316897C69}" dt="2022-10-03T09:19:44.089" v="6399"/>
          <ac:spMkLst>
            <pc:docMk/>
            <pc:sldMk cId="2244381243" sldId="300"/>
            <ac:spMk id="13" creationId="{001C8260-D995-8CAC-F347-88251481175E}"/>
          </ac:spMkLst>
        </pc:sp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4" creationId="{2E67AC72-5924-E44A-8A3A-808B725FD98C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11" creationId="{F3605BFD-5D9E-1442-9217-E757123409E3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12" creationId="{FE552BD4-06EC-1147-BCA4-9BA20B5DAC0E}"/>
          </ac:picMkLst>
        </pc:pic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244381243" sldId="300"/>
            <ac:picMk id="14" creationId="{0BD3FBBE-3361-CEBA-215F-2C025891CC19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16" creationId="{6B53074E-0E82-634C-A585-BA802C5821B2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17" creationId="{90F5447F-A7E1-314E-9202-D8AEFBB65E04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18" creationId="{DF74E6C8-0705-314B-A6A9-3AABD070D1CC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0" creationId="{C8B1938A-602F-1448-BC7B-DEF8DA4D5314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1" creationId="{3E45AE64-9181-7E4B-8179-4CAE03E97916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2" creationId="{97B24720-FC03-FB40-A3A6-9F260E763D49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3" creationId="{23CF676E-A56B-4EF2-9723-D9EA240DC2AC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5" creationId="{319FB733-CA66-CA40-A4A5-9B6869238A1B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6" creationId="{88ECBFFA-FD12-554E-8B71-4DD5E4F64D64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7" creationId="{3807EBFB-ECB7-334E-8C05-F3946D03A494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8" creationId="{7FAAD2B7-3D3D-F346-8D45-8B48850907EE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29" creationId="{3DD99CC4-706E-F84C-80A9-54E1B837CC2A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30" creationId="{2E33CA7E-4017-634F-B363-7BDD5BB84CE7}"/>
          </ac:picMkLst>
        </pc:picChg>
        <pc:picChg chg="mod">
          <ac:chgData name="Thore Zielke" userId="cfe99a9cbcf1eef8" providerId="LiveId" clId="{411DD66A-548A-774B-A1BB-E60316897C69}" dt="2022-09-28T15:40:07.728" v="1801" actId="1076"/>
          <ac:picMkLst>
            <pc:docMk/>
            <pc:sldMk cId="2244381243" sldId="300"/>
            <ac:picMk id="31" creationId="{8A8F1B9D-F957-9741-8FB1-9FAA4DD1A5F3}"/>
          </ac:picMkLst>
        </pc:picChg>
      </pc:sldChg>
      <pc:sldChg chg="addSp modSp mod">
        <pc:chgData name="Thore Zielke" userId="cfe99a9cbcf1eef8" providerId="LiveId" clId="{411DD66A-548A-774B-A1BB-E60316897C69}" dt="2022-10-03T12:42:04.290" v="6447"/>
        <pc:sldMkLst>
          <pc:docMk/>
          <pc:sldMk cId="3208587601" sldId="301"/>
        </pc:sldMkLst>
        <pc:spChg chg="mod">
          <ac:chgData name="Thore Zielke" userId="cfe99a9cbcf1eef8" providerId="LiveId" clId="{411DD66A-548A-774B-A1BB-E60316897C69}" dt="2022-09-28T16:05:35.266" v="3258" actId="20577"/>
          <ac:spMkLst>
            <pc:docMk/>
            <pc:sldMk cId="3208587601" sldId="301"/>
            <ac:spMk id="2" creationId="{CA81C0E2-6D5D-4C47-BAE4-F9D070519489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3208587601" sldId="301"/>
            <ac:picMk id="4" creationId="{FC3E64B7-260F-19AD-DFC3-147810F2025A}"/>
          </ac:picMkLst>
        </pc:picChg>
      </pc:sldChg>
      <pc:sldChg chg="addSp modSp add mod ord">
        <pc:chgData name="Thore Zielke" userId="cfe99a9cbcf1eef8" providerId="LiveId" clId="{411DD66A-548A-774B-A1BB-E60316897C69}" dt="2022-10-03T11:44:58.571" v="6445"/>
        <pc:sldMkLst>
          <pc:docMk/>
          <pc:sldMk cId="100141166" sldId="302"/>
        </pc:sldMkLst>
        <pc:spChg chg="mod">
          <ac:chgData name="Thore Zielke" userId="cfe99a9cbcf1eef8" providerId="LiveId" clId="{411DD66A-548A-774B-A1BB-E60316897C69}" dt="2022-09-28T15:46:41.053" v="1823" actId="20577"/>
          <ac:spMkLst>
            <pc:docMk/>
            <pc:sldMk cId="100141166" sldId="302"/>
            <ac:spMk id="2" creationId="{CD6C746E-671C-EA4C-A701-38CDC1DBB849}"/>
          </ac:spMkLst>
        </pc:spChg>
        <pc:spChg chg="mod">
          <ac:chgData name="Thore Zielke" userId="cfe99a9cbcf1eef8" providerId="LiveId" clId="{411DD66A-548A-774B-A1BB-E60316897C69}" dt="2022-09-28T15:53:15.563" v="2179" actId="6549"/>
          <ac:spMkLst>
            <pc:docMk/>
            <pc:sldMk cId="100141166" sldId="302"/>
            <ac:spMk id="9" creationId="{8E71A3EC-5A28-1649-AF51-EDC75D88FCA5}"/>
          </ac:spMkLst>
        </pc:spChg>
        <pc:picChg chg="add mod">
          <ac:chgData name="Thore Zielke" userId="cfe99a9cbcf1eef8" providerId="LiveId" clId="{411DD66A-548A-774B-A1BB-E60316897C69}" dt="2022-10-03T11:44:58.571" v="6445"/>
          <ac:picMkLst>
            <pc:docMk/>
            <pc:sldMk cId="100141166" sldId="302"/>
            <ac:picMk id="3" creationId="{4C312B6C-6747-9991-EBF0-07A7FF9F9FF1}"/>
          </ac:picMkLst>
        </pc:picChg>
      </pc:sldChg>
      <pc:sldChg chg="del">
        <pc:chgData name="Thore Zielke" userId="cfe99a9cbcf1eef8" providerId="LiveId" clId="{411DD66A-548A-774B-A1BB-E60316897C69}" dt="2022-09-28T15:44:24.856" v="1815" actId="2696"/>
        <pc:sldMkLst>
          <pc:docMk/>
          <pc:sldMk cId="2878758440" sldId="302"/>
        </pc:sldMkLst>
      </pc:sldChg>
      <pc:sldChg chg="addSp delSp modSp ord">
        <pc:chgData name="Thore Zielke" userId="cfe99a9cbcf1eef8" providerId="LiveId" clId="{411DD66A-548A-774B-A1BB-E60316897C69}" dt="2022-10-03T12:42:04.290" v="6447"/>
        <pc:sldMkLst>
          <pc:docMk/>
          <pc:sldMk cId="1761649782" sldId="304"/>
        </pc:sldMkLst>
        <pc:spChg chg="mod">
          <ac:chgData name="Thore Zielke" userId="cfe99a9cbcf1eef8" providerId="LiveId" clId="{411DD66A-548A-774B-A1BB-E60316897C69}" dt="2022-09-28T15:34:47.733" v="1725"/>
          <ac:spMkLst>
            <pc:docMk/>
            <pc:sldMk cId="1761649782" sldId="304"/>
            <ac:spMk id="2" creationId="{2C4B04D5-7D02-EA40-8AFD-389A0B0194EF}"/>
          </ac:spMkLst>
        </pc:spChg>
        <pc:spChg chg="mod">
          <ac:chgData name="Thore Zielke" userId="cfe99a9cbcf1eef8" providerId="LiveId" clId="{411DD66A-548A-774B-A1BB-E60316897C69}" dt="2022-09-28T15:34:47.733" v="1725"/>
          <ac:spMkLst>
            <pc:docMk/>
            <pc:sldMk cId="1761649782" sldId="304"/>
            <ac:spMk id="3" creationId="{AFC6844A-3CAC-1F42-BF8E-8EFF3A912A31}"/>
          </ac:spMkLst>
        </pc:spChg>
        <pc:spChg chg="add del mod">
          <ac:chgData name="Thore Zielke" userId="cfe99a9cbcf1eef8" providerId="LiveId" clId="{411DD66A-548A-774B-A1BB-E60316897C69}" dt="2022-09-28T15:34:47.733" v="1725"/>
          <ac:spMkLst>
            <pc:docMk/>
            <pc:sldMk cId="1761649782" sldId="304"/>
            <ac:spMk id="4" creationId="{66080421-55D1-9CA8-C21F-77A10CDAA923}"/>
          </ac:spMkLst>
        </pc:spChg>
        <pc:spChg chg="add del mod">
          <ac:chgData name="Thore Zielke" userId="cfe99a9cbcf1eef8" providerId="LiveId" clId="{411DD66A-548A-774B-A1BB-E60316897C69}" dt="2022-09-28T15:34:47.733" v="1725"/>
          <ac:spMkLst>
            <pc:docMk/>
            <pc:sldMk cId="1761649782" sldId="304"/>
            <ac:spMk id="5" creationId="{39747B43-1B4D-6C1D-8094-51C48F4A2BB5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1761649782" sldId="304"/>
            <ac:picMk id="6" creationId="{752973C7-EE73-2C0D-3B97-F8CD4F4444DF}"/>
          </ac:picMkLst>
        </pc:picChg>
      </pc:sldChg>
      <pc:sldChg chg="addSp modSp mod">
        <pc:chgData name="Thore Zielke" userId="cfe99a9cbcf1eef8" providerId="LiveId" clId="{411DD66A-548A-774B-A1BB-E60316897C69}" dt="2022-10-03T12:42:04.290" v="6447"/>
        <pc:sldMkLst>
          <pc:docMk/>
          <pc:sldMk cId="3438390339" sldId="305"/>
        </pc:sldMkLst>
        <pc:spChg chg="mod">
          <ac:chgData name="Thore Zielke" userId="cfe99a9cbcf1eef8" providerId="LiveId" clId="{411DD66A-548A-774B-A1BB-E60316897C69}" dt="2022-09-28T16:05:03.419" v="3237" actId="313"/>
          <ac:spMkLst>
            <pc:docMk/>
            <pc:sldMk cId="3438390339" sldId="305"/>
            <ac:spMk id="2" creationId="{37F6FDF0-6EF5-7944-A1A4-3369482BFE54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3438390339" sldId="305"/>
            <ac:picMk id="3" creationId="{F03B0B79-93D1-05EA-87E2-4DAEB24DE80D}"/>
          </ac:picMkLst>
        </pc:picChg>
      </pc:sldChg>
      <pc:sldChg chg="addSp modSp">
        <pc:chgData name="Thore Zielke" userId="cfe99a9cbcf1eef8" providerId="LiveId" clId="{411DD66A-548A-774B-A1BB-E60316897C69}" dt="2022-10-03T12:42:04.290" v="6447"/>
        <pc:sldMkLst>
          <pc:docMk/>
          <pc:sldMk cId="1422203622" sldId="306"/>
        </pc:sldMkLst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1422203622" sldId="306"/>
            <ac:picMk id="3" creationId="{D4C46A97-21A7-1CF7-E3C9-D4E671308734}"/>
          </ac:picMkLst>
        </pc:picChg>
      </pc:sldChg>
      <pc:sldChg chg="addSp modSp mod">
        <pc:chgData name="Thore Zielke" userId="cfe99a9cbcf1eef8" providerId="LiveId" clId="{411DD66A-548A-774B-A1BB-E60316897C69}" dt="2022-10-03T12:42:04.290" v="6447"/>
        <pc:sldMkLst>
          <pc:docMk/>
          <pc:sldMk cId="527537012" sldId="308"/>
        </pc:sldMkLst>
        <pc:spChg chg="mod">
          <ac:chgData name="Thore Zielke" userId="cfe99a9cbcf1eef8" providerId="LiveId" clId="{411DD66A-548A-774B-A1BB-E60316897C69}" dt="2022-09-28T16:22:19.798" v="4857" actId="20577"/>
          <ac:spMkLst>
            <pc:docMk/>
            <pc:sldMk cId="527537012" sldId="308"/>
            <ac:spMk id="5" creationId="{3ED6F038-1BFC-1840-BD74-AB1FA3CDD98D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527537012" sldId="308"/>
            <ac:picMk id="3" creationId="{A450D85C-B2C3-D30E-9C12-0D7F05F06090}"/>
          </ac:picMkLst>
        </pc:picChg>
      </pc:sldChg>
      <pc:sldChg chg="addSp delSp modSp modAnim">
        <pc:chgData name="Thore Zielke" userId="cfe99a9cbcf1eef8" providerId="LiveId" clId="{411DD66A-548A-774B-A1BB-E60316897C69}" dt="2022-10-03T12:42:04.290" v="6447"/>
        <pc:sldMkLst>
          <pc:docMk/>
          <pc:sldMk cId="244513845" sldId="309"/>
        </pc:sldMkLst>
        <pc:spChg chg="mod">
          <ac:chgData name="Thore Zielke" userId="cfe99a9cbcf1eef8" providerId="LiveId" clId="{411DD66A-548A-774B-A1BB-E60316897C69}" dt="2022-09-28T15:35:20.863" v="1732"/>
          <ac:spMkLst>
            <pc:docMk/>
            <pc:sldMk cId="244513845" sldId="309"/>
            <ac:spMk id="2" creationId="{EABE34AB-D3BA-9C4F-B501-8C6050CBE840}"/>
          </ac:spMkLst>
        </pc:spChg>
        <pc:spChg chg="mod">
          <ac:chgData name="Thore Zielke" userId="cfe99a9cbcf1eef8" providerId="LiveId" clId="{411DD66A-548A-774B-A1BB-E60316897C69}" dt="2022-09-28T16:13:47.065" v="4130" actId="20577"/>
          <ac:spMkLst>
            <pc:docMk/>
            <pc:sldMk cId="244513845" sldId="309"/>
            <ac:spMk id="3" creationId="{DFDE3125-72A7-674D-869F-1D3D1FA52B49}"/>
          </ac:spMkLst>
        </pc:spChg>
        <pc:spChg chg="add del mod">
          <ac:chgData name="Thore Zielke" userId="cfe99a9cbcf1eef8" providerId="LiveId" clId="{411DD66A-548A-774B-A1BB-E60316897C69}" dt="2022-09-28T15:35:20.863" v="1732"/>
          <ac:spMkLst>
            <pc:docMk/>
            <pc:sldMk cId="244513845" sldId="309"/>
            <ac:spMk id="4" creationId="{1533CF3A-BE12-90A4-41BE-23C7EC3EC312}"/>
          </ac:spMkLst>
        </pc:spChg>
        <pc:spChg chg="add del mod">
          <ac:chgData name="Thore Zielke" userId="cfe99a9cbcf1eef8" providerId="LiveId" clId="{411DD66A-548A-774B-A1BB-E60316897C69}" dt="2022-09-28T15:35:20.863" v="1732"/>
          <ac:spMkLst>
            <pc:docMk/>
            <pc:sldMk cId="244513845" sldId="309"/>
            <ac:spMk id="5" creationId="{DACE7D5C-C7D2-AAC4-1B7B-12909D18F1F6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44513845" sldId="309"/>
            <ac:picMk id="6" creationId="{4CC49B05-F240-5536-DB24-74381B628110}"/>
          </ac:picMkLst>
        </pc:picChg>
      </pc:sldChg>
      <pc:sldChg chg="addSp delSp modSp mod">
        <pc:chgData name="Thore Zielke" userId="cfe99a9cbcf1eef8" providerId="LiveId" clId="{411DD66A-548A-774B-A1BB-E60316897C69}" dt="2022-10-03T12:42:04.290" v="6447"/>
        <pc:sldMkLst>
          <pc:docMk/>
          <pc:sldMk cId="3575036937" sldId="310"/>
        </pc:sldMkLst>
        <pc:spChg chg="mod">
          <ac:chgData name="Thore Zielke" userId="cfe99a9cbcf1eef8" providerId="LiveId" clId="{411DD66A-548A-774B-A1BB-E60316897C69}" dt="2022-09-28T15:35:22.991" v="1733"/>
          <ac:spMkLst>
            <pc:docMk/>
            <pc:sldMk cId="3575036937" sldId="310"/>
            <ac:spMk id="2" creationId="{8B74A822-948C-DC4F-AC71-2DF58A1EFACD}"/>
          </ac:spMkLst>
        </pc:spChg>
        <pc:spChg chg="mod">
          <ac:chgData name="Thore Zielke" userId="cfe99a9cbcf1eef8" providerId="LiveId" clId="{411DD66A-548A-774B-A1BB-E60316897C69}" dt="2022-09-28T16:14:22.277" v="4178" actId="20577"/>
          <ac:spMkLst>
            <pc:docMk/>
            <pc:sldMk cId="3575036937" sldId="310"/>
            <ac:spMk id="3" creationId="{FEF41396-E6EA-1C45-9F55-33CA9A865AFD}"/>
          </ac:spMkLst>
        </pc:spChg>
        <pc:spChg chg="add del mod">
          <ac:chgData name="Thore Zielke" userId="cfe99a9cbcf1eef8" providerId="LiveId" clId="{411DD66A-548A-774B-A1BB-E60316897C69}" dt="2022-09-28T15:35:22.991" v="1733"/>
          <ac:spMkLst>
            <pc:docMk/>
            <pc:sldMk cId="3575036937" sldId="310"/>
            <ac:spMk id="4" creationId="{E71C0C44-6CAD-F844-C6A1-0D92255C7F68}"/>
          </ac:spMkLst>
        </pc:spChg>
        <pc:spChg chg="add del mod">
          <ac:chgData name="Thore Zielke" userId="cfe99a9cbcf1eef8" providerId="LiveId" clId="{411DD66A-548A-774B-A1BB-E60316897C69}" dt="2022-09-28T15:35:22.991" v="1733"/>
          <ac:spMkLst>
            <pc:docMk/>
            <pc:sldMk cId="3575036937" sldId="310"/>
            <ac:spMk id="5" creationId="{09B4745B-D475-A3FF-F642-3CD658764DE5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3575036937" sldId="310"/>
            <ac:picMk id="6" creationId="{6AB7D297-2E96-6782-DBFA-FD4AA6808814}"/>
          </ac:picMkLst>
        </pc:picChg>
      </pc:sldChg>
      <pc:sldChg chg="addSp delSp modSp ord">
        <pc:chgData name="Thore Zielke" userId="cfe99a9cbcf1eef8" providerId="LiveId" clId="{411DD66A-548A-774B-A1BB-E60316897C69}" dt="2022-10-03T12:42:04.290" v="6447"/>
        <pc:sldMkLst>
          <pc:docMk/>
          <pc:sldMk cId="2604623989" sldId="311"/>
        </pc:sldMkLst>
        <pc:spChg chg="mod">
          <ac:chgData name="Thore Zielke" userId="cfe99a9cbcf1eef8" providerId="LiveId" clId="{411DD66A-548A-774B-A1BB-E60316897C69}" dt="2022-09-28T15:35:17.764" v="1731"/>
          <ac:spMkLst>
            <pc:docMk/>
            <pc:sldMk cId="2604623989" sldId="311"/>
            <ac:spMk id="2" creationId="{CA81C0E2-6D5D-4C47-BAE4-F9D070519489}"/>
          </ac:spMkLst>
        </pc:spChg>
        <pc:spChg chg="add del mod">
          <ac:chgData name="Thore Zielke" userId="cfe99a9cbcf1eef8" providerId="LiveId" clId="{411DD66A-548A-774B-A1BB-E60316897C69}" dt="2022-09-28T15:35:17.764" v="1731"/>
          <ac:spMkLst>
            <pc:docMk/>
            <pc:sldMk cId="2604623989" sldId="311"/>
            <ac:spMk id="3" creationId="{851F8C1D-2FE8-F8E2-3139-7CA1FB853F08}"/>
          </ac:spMkLst>
        </pc:spChg>
        <pc:spChg chg="add del mod">
          <ac:chgData name="Thore Zielke" userId="cfe99a9cbcf1eef8" providerId="LiveId" clId="{411DD66A-548A-774B-A1BB-E60316897C69}" dt="2022-09-28T15:35:17.764" v="1731"/>
          <ac:spMkLst>
            <pc:docMk/>
            <pc:sldMk cId="2604623989" sldId="311"/>
            <ac:spMk id="4" creationId="{418E2BEE-43FA-8EBE-3BCE-CDBE8CBAA2C0}"/>
          </ac:spMkLst>
        </pc:spChg>
        <pc:spChg chg="mod">
          <ac:chgData name="Thore Zielke" userId="cfe99a9cbcf1eef8" providerId="LiveId" clId="{411DD66A-548A-774B-A1BB-E60316897C69}" dt="2022-09-28T15:35:17.764" v="1731"/>
          <ac:spMkLst>
            <pc:docMk/>
            <pc:sldMk cId="2604623989" sldId="311"/>
            <ac:spMk id="6" creationId="{F7560433-2E9D-684F-A950-49A21F1E8D6D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604623989" sldId="311"/>
            <ac:picMk id="5" creationId="{88CAD2DC-C67E-585F-835A-A40E7BA9D27D}"/>
          </ac:picMkLst>
        </pc:picChg>
      </pc:sldChg>
      <pc:sldChg chg="addSp delSp modSp mod modClrScheme chgLayout">
        <pc:chgData name="Thore Zielke" userId="cfe99a9cbcf1eef8" providerId="LiveId" clId="{411DD66A-548A-774B-A1BB-E60316897C69}" dt="2022-10-03T12:42:04.290" v="6447"/>
        <pc:sldMkLst>
          <pc:docMk/>
          <pc:sldMk cId="605865028" sldId="312"/>
        </pc:sldMkLst>
        <pc:spChg chg="mod ord">
          <ac:chgData name="Thore Zielke" userId="cfe99a9cbcf1eef8" providerId="LiveId" clId="{411DD66A-548A-774B-A1BB-E60316897C69}" dt="2022-09-28T15:34:59.529" v="1728"/>
          <ac:spMkLst>
            <pc:docMk/>
            <pc:sldMk cId="605865028" sldId="312"/>
            <ac:spMk id="2" creationId="{1A0A83E9-19E7-2842-B197-40522B1DF1EB}"/>
          </ac:spMkLst>
        </pc:spChg>
        <pc:spChg chg="mod ord">
          <ac:chgData name="Thore Zielke" userId="cfe99a9cbcf1eef8" providerId="LiveId" clId="{411DD66A-548A-774B-A1BB-E60316897C69}" dt="2022-09-28T15:52:19.192" v="2163" actId="6549"/>
          <ac:spMkLst>
            <pc:docMk/>
            <pc:sldMk cId="605865028" sldId="312"/>
            <ac:spMk id="3" creationId="{22965C51-9122-EF48-80C3-0C4D2556A595}"/>
          </ac:spMkLst>
        </pc:spChg>
        <pc:spChg chg="del mod">
          <ac:chgData name="Thore Zielke" userId="cfe99a9cbcf1eef8" providerId="LiveId" clId="{411DD66A-548A-774B-A1BB-E60316897C69}" dt="2022-09-28T15:16:54.426" v="937" actId="478"/>
          <ac:spMkLst>
            <pc:docMk/>
            <pc:sldMk cId="605865028" sldId="312"/>
            <ac:spMk id="4" creationId="{1BA10CAA-CCB8-3D48-9B00-E1BB0BA781F5}"/>
          </ac:spMkLst>
        </pc:spChg>
        <pc:spChg chg="add del mod">
          <ac:chgData name="Thore Zielke" userId="cfe99a9cbcf1eef8" providerId="LiveId" clId="{411DD66A-548A-774B-A1BB-E60316897C69}" dt="2022-09-28T15:34:59.529" v="1728"/>
          <ac:spMkLst>
            <pc:docMk/>
            <pc:sldMk cId="605865028" sldId="312"/>
            <ac:spMk id="5" creationId="{43952141-E11E-78B2-9E62-E1DF8ABB1E13}"/>
          </ac:spMkLst>
        </pc:spChg>
        <pc:spChg chg="add del mod">
          <ac:chgData name="Thore Zielke" userId="cfe99a9cbcf1eef8" providerId="LiveId" clId="{411DD66A-548A-774B-A1BB-E60316897C69}" dt="2022-09-28T15:34:59.529" v="1728"/>
          <ac:spMkLst>
            <pc:docMk/>
            <pc:sldMk cId="605865028" sldId="312"/>
            <ac:spMk id="6" creationId="{EA7B6146-20DD-9017-DD6B-E6B94A8DD030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605865028" sldId="312"/>
            <ac:picMk id="7" creationId="{324E7F20-F31A-C2D0-45E3-C03DF7262316}"/>
          </ac:picMkLst>
        </pc:picChg>
      </pc:sldChg>
      <pc:sldChg chg="addSp delSp modSp new mod modClrScheme addAnim delAnim modAnim chgLayout">
        <pc:chgData name="Thore Zielke" userId="cfe99a9cbcf1eef8" providerId="LiveId" clId="{411DD66A-548A-774B-A1BB-E60316897C69}" dt="2022-10-03T11:44:58.571" v="6445"/>
        <pc:sldMkLst>
          <pc:docMk/>
          <pc:sldMk cId="2077877888" sldId="313"/>
        </pc:sldMkLst>
        <pc:spChg chg="del mod ord">
          <ac:chgData name="Thore Zielke" userId="cfe99a9cbcf1eef8" providerId="LiveId" clId="{411DD66A-548A-774B-A1BB-E60316897C69}" dt="2022-09-28T14:52:51.462" v="1" actId="700"/>
          <ac:spMkLst>
            <pc:docMk/>
            <pc:sldMk cId="2077877888" sldId="313"/>
            <ac:spMk id="2" creationId="{7CBDB063-D11A-5D81-FF4C-2A22D572D25A}"/>
          </ac:spMkLst>
        </pc:spChg>
        <pc:spChg chg="del mod ord">
          <ac:chgData name="Thore Zielke" userId="cfe99a9cbcf1eef8" providerId="LiveId" clId="{411DD66A-548A-774B-A1BB-E60316897C69}" dt="2022-09-28T14:52:51.462" v="1" actId="700"/>
          <ac:spMkLst>
            <pc:docMk/>
            <pc:sldMk cId="2077877888" sldId="313"/>
            <ac:spMk id="3" creationId="{840AFD7F-5E47-0434-7535-262C555622B7}"/>
          </ac:spMkLst>
        </pc:spChg>
        <pc:spChg chg="del">
          <ac:chgData name="Thore Zielke" userId="cfe99a9cbcf1eef8" providerId="LiveId" clId="{411DD66A-548A-774B-A1BB-E60316897C69}" dt="2022-09-28T14:52:51.462" v="1" actId="700"/>
          <ac:spMkLst>
            <pc:docMk/>
            <pc:sldMk cId="2077877888" sldId="313"/>
            <ac:spMk id="4" creationId="{229108B8-AA86-482E-ED09-755977404D4E}"/>
          </ac:spMkLst>
        </pc:spChg>
        <pc:spChg chg="del">
          <ac:chgData name="Thore Zielke" userId="cfe99a9cbcf1eef8" providerId="LiveId" clId="{411DD66A-548A-774B-A1BB-E60316897C69}" dt="2022-09-28T14:52:51.462" v="1" actId="700"/>
          <ac:spMkLst>
            <pc:docMk/>
            <pc:sldMk cId="2077877888" sldId="313"/>
            <ac:spMk id="5" creationId="{6566BDBA-5297-EFF5-02B6-C07CDB825565}"/>
          </ac:spMkLst>
        </pc:spChg>
        <pc:spChg chg="del">
          <ac:chgData name="Thore Zielke" userId="cfe99a9cbcf1eef8" providerId="LiveId" clId="{411DD66A-548A-774B-A1BB-E60316897C69}" dt="2022-09-28T14:52:51.462" v="1" actId="700"/>
          <ac:spMkLst>
            <pc:docMk/>
            <pc:sldMk cId="2077877888" sldId="313"/>
            <ac:spMk id="6" creationId="{2AF7CDFD-EF8E-C9B1-0242-A78DBC99CDD7}"/>
          </ac:spMkLst>
        </pc:spChg>
        <pc:spChg chg="add mod ord">
          <ac:chgData name="Thore Zielke" userId="cfe99a9cbcf1eef8" providerId="LiveId" clId="{411DD66A-548A-774B-A1BB-E60316897C69}" dt="2022-09-28T15:28:44.978" v="1374"/>
          <ac:spMkLst>
            <pc:docMk/>
            <pc:sldMk cId="2077877888" sldId="313"/>
            <ac:spMk id="7" creationId="{01017B4E-106B-A7B2-64FD-9C421F3A217D}"/>
          </ac:spMkLst>
        </pc:spChg>
        <pc:spChg chg="add mod ord">
          <ac:chgData name="Thore Zielke" userId="cfe99a9cbcf1eef8" providerId="LiveId" clId="{411DD66A-548A-774B-A1BB-E60316897C69}" dt="2022-10-03T09:14:08.877" v="6391" actId="313"/>
          <ac:spMkLst>
            <pc:docMk/>
            <pc:sldMk cId="2077877888" sldId="313"/>
            <ac:spMk id="8" creationId="{94DF51FB-2F46-4BD0-E517-58A4F2A4C158}"/>
          </ac:spMkLst>
        </pc:spChg>
        <pc:spChg chg="add del mod ord">
          <ac:chgData name="Thore Zielke" userId="cfe99a9cbcf1eef8" providerId="LiveId" clId="{411DD66A-548A-774B-A1BB-E60316897C69}" dt="2022-09-28T15:21:43.144" v="1111" actId="700"/>
          <ac:spMkLst>
            <pc:docMk/>
            <pc:sldMk cId="2077877888" sldId="313"/>
            <ac:spMk id="9" creationId="{A402194A-2487-16F3-6F29-1F1F16656B5C}"/>
          </ac:spMkLst>
        </pc:spChg>
        <pc:spChg chg="add mod">
          <ac:chgData name="Thore Zielke" userId="cfe99a9cbcf1eef8" providerId="LiveId" clId="{411DD66A-548A-774B-A1BB-E60316897C69}" dt="2022-09-28T15:54:06.581" v="2248" actId="1076"/>
          <ac:spMkLst>
            <pc:docMk/>
            <pc:sldMk cId="2077877888" sldId="313"/>
            <ac:spMk id="10" creationId="{1695BB68-67E3-1D0B-4810-5997A7CA0C6E}"/>
          </ac:spMkLst>
        </pc:spChg>
        <pc:spChg chg="add del mod">
          <ac:chgData name="Thore Zielke" userId="cfe99a9cbcf1eef8" providerId="LiveId" clId="{411DD66A-548A-774B-A1BB-E60316897C69}" dt="2022-09-28T15:27:16.349" v="1358"/>
          <ac:spMkLst>
            <pc:docMk/>
            <pc:sldMk cId="2077877888" sldId="313"/>
            <ac:spMk id="11" creationId="{F675B3CC-2AA8-5CE1-E373-5AB2130605A0}"/>
          </ac:spMkLst>
        </pc:spChg>
        <pc:spChg chg="add del mod">
          <ac:chgData name="Thore Zielke" userId="cfe99a9cbcf1eef8" providerId="LiveId" clId="{411DD66A-548A-774B-A1BB-E60316897C69}" dt="2022-09-28T15:27:16.349" v="1358"/>
          <ac:spMkLst>
            <pc:docMk/>
            <pc:sldMk cId="2077877888" sldId="313"/>
            <ac:spMk id="12" creationId="{D5612598-3D9B-F704-154F-4F70271DD582}"/>
          </ac:spMkLst>
        </pc:spChg>
        <pc:spChg chg="add del mod">
          <ac:chgData name="Thore Zielke" userId="cfe99a9cbcf1eef8" providerId="LiveId" clId="{411DD66A-548A-774B-A1BB-E60316897C69}" dt="2022-09-28T15:28:44.978" v="1374"/>
          <ac:spMkLst>
            <pc:docMk/>
            <pc:sldMk cId="2077877888" sldId="313"/>
            <ac:spMk id="13" creationId="{BD331668-7ACE-B99C-2B3D-61EB76695C66}"/>
          </ac:spMkLst>
        </pc:spChg>
        <pc:spChg chg="add del mod">
          <ac:chgData name="Thore Zielke" userId="cfe99a9cbcf1eef8" providerId="LiveId" clId="{411DD66A-548A-774B-A1BB-E60316897C69}" dt="2022-09-28T15:28:44.978" v="1374"/>
          <ac:spMkLst>
            <pc:docMk/>
            <pc:sldMk cId="2077877888" sldId="313"/>
            <ac:spMk id="14" creationId="{A63959E7-12F6-05E4-9B74-35799C9D1A0F}"/>
          </ac:spMkLst>
        </pc:spChg>
        <pc:spChg chg="add del mod">
          <ac:chgData name="Thore Zielke" userId="cfe99a9cbcf1eef8" providerId="LiveId" clId="{411DD66A-548A-774B-A1BB-E60316897C69}" dt="2022-09-28T15:31:02.173" v="1547"/>
          <ac:spMkLst>
            <pc:docMk/>
            <pc:sldMk cId="2077877888" sldId="313"/>
            <ac:spMk id="16" creationId="{872F4A43-066C-36FA-57B0-2D00070107E2}"/>
          </ac:spMkLst>
        </pc:spChg>
        <pc:spChg chg="add del mod">
          <ac:chgData name="Thore Zielke" userId="cfe99a9cbcf1eef8" providerId="LiveId" clId="{411DD66A-548A-774B-A1BB-E60316897C69}" dt="2022-09-28T15:30:09.804" v="1424" actId="478"/>
          <ac:spMkLst>
            <pc:docMk/>
            <pc:sldMk cId="2077877888" sldId="313"/>
            <ac:spMk id="17" creationId="{3D8CB3B6-8760-D578-1937-1AE1FFC8DAB6}"/>
          </ac:spMkLst>
        </pc:spChg>
        <pc:spChg chg="add del mod">
          <ac:chgData name="Thore Zielke" userId="cfe99a9cbcf1eef8" providerId="LiveId" clId="{411DD66A-548A-774B-A1BB-E60316897C69}" dt="2022-09-28T15:30:11.039" v="1427"/>
          <ac:spMkLst>
            <pc:docMk/>
            <pc:sldMk cId="2077877888" sldId="313"/>
            <ac:spMk id="18" creationId="{F75BBA5E-FDC9-A5CF-10E2-57B7A7515004}"/>
          </ac:spMkLst>
        </pc:spChg>
        <pc:picChg chg="add mod">
          <ac:chgData name="Thore Zielke" userId="cfe99a9cbcf1eef8" providerId="LiveId" clId="{411DD66A-548A-774B-A1BB-E60316897C69}" dt="2022-10-03T11:44:58.571" v="6445"/>
          <ac:picMkLst>
            <pc:docMk/>
            <pc:sldMk cId="2077877888" sldId="313"/>
            <ac:picMk id="19" creationId="{16EC42B9-311F-96F9-B3F2-BC9002B69C0E}"/>
          </ac:picMkLst>
        </pc:picChg>
      </pc:sldChg>
      <pc:sldChg chg="modSp new del mod">
        <pc:chgData name="Thore Zielke" userId="cfe99a9cbcf1eef8" providerId="LiveId" clId="{411DD66A-548A-774B-A1BB-E60316897C69}" dt="2022-09-28T15:59:56.662" v="2769" actId="2696"/>
        <pc:sldMkLst>
          <pc:docMk/>
          <pc:sldMk cId="4032060370" sldId="314"/>
        </pc:sldMkLst>
        <pc:spChg chg="mod">
          <ac:chgData name="Thore Zielke" userId="cfe99a9cbcf1eef8" providerId="LiveId" clId="{411DD66A-548A-774B-A1BB-E60316897C69}" dt="2022-09-28T15:18:24.112" v="960" actId="20577"/>
          <ac:spMkLst>
            <pc:docMk/>
            <pc:sldMk cId="4032060370" sldId="314"/>
            <ac:spMk id="2" creationId="{82608BA9-277D-CB66-7FB4-947986D118D0}"/>
          </ac:spMkLst>
        </pc:spChg>
        <pc:spChg chg="mod">
          <ac:chgData name="Thore Zielke" userId="cfe99a9cbcf1eef8" providerId="LiveId" clId="{411DD66A-548A-774B-A1BB-E60316897C69}" dt="2022-09-28T15:59:55.188" v="2768" actId="5793"/>
          <ac:spMkLst>
            <pc:docMk/>
            <pc:sldMk cId="4032060370" sldId="314"/>
            <ac:spMk id="3" creationId="{AA0D2DFE-2074-B2EE-CBE2-B40B8A1EA126}"/>
          </ac:spMkLst>
        </pc:spChg>
      </pc:sldChg>
      <pc:sldChg chg="modSp new del mod">
        <pc:chgData name="Thore Zielke" userId="cfe99a9cbcf1eef8" providerId="LiveId" clId="{411DD66A-548A-774B-A1BB-E60316897C69}" dt="2022-09-28T16:04:39.154" v="3190" actId="2696"/>
        <pc:sldMkLst>
          <pc:docMk/>
          <pc:sldMk cId="3410726313" sldId="315"/>
        </pc:sldMkLst>
        <pc:spChg chg="mod">
          <ac:chgData name="Thore Zielke" userId="cfe99a9cbcf1eef8" providerId="LiveId" clId="{411DD66A-548A-774B-A1BB-E60316897C69}" dt="2022-09-28T14:54:40.317" v="75" actId="20577"/>
          <ac:spMkLst>
            <pc:docMk/>
            <pc:sldMk cId="3410726313" sldId="315"/>
            <ac:spMk id="2" creationId="{889CF3BB-858C-61FF-3729-3A0DC8F09C1A}"/>
          </ac:spMkLst>
        </pc:spChg>
        <pc:spChg chg="mod">
          <ac:chgData name="Thore Zielke" userId="cfe99a9cbcf1eef8" providerId="LiveId" clId="{411DD66A-548A-774B-A1BB-E60316897C69}" dt="2022-09-28T14:54:44.690" v="94" actId="20577"/>
          <ac:spMkLst>
            <pc:docMk/>
            <pc:sldMk cId="3410726313" sldId="315"/>
            <ac:spMk id="3" creationId="{B2288E79-5655-C310-F910-00FE0878CD79}"/>
          </ac:spMkLst>
        </pc:spChg>
      </pc:sldChg>
      <pc:sldChg chg="addSp modSp new mod ord">
        <pc:chgData name="Thore Zielke" userId="cfe99a9cbcf1eef8" providerId="LiveId" clId="{411DD66A-548A-774B-A1BB-E60316897C69}" dt="2022-10-03T12:42:04.290" v="6447"/>
        <pc:sldMkLst>
          <pc:docMk/>
          <pc:sldMk cId="967919773" sldId="316"/>
        </pc:sldMkLst>
        <pc:spChg chg="mod">
          <ac:chgData name="Thore Zielke" userId="cfe99a9cbcf1eef8" providerId="LiveId" clId="{411DD66A-548A-774B-A1BB-E60316897C69}" dt="2022-09-28T16:23:39.754" v="4875" actId="20577"/>
          <ac:spMkLst>
            <pc:docMk/>
            <pc:sldMk cId="967919773" sldId="316"/>
            <ac:spMk id="2" creationId="{63043F3E-B6BD-54B0-BFE0-706C126AF05B}"/>
          </ac:spMkLst>
        </pc:spChg>
        <pc:spChg chg="mod">
          <ac:chgData name="Thore Zielke" userId="cfe99a9cbcf1eef8" providerId="LiveId" clId="{411DD66A-548A-774B-A1BB-E60316897C69}" dt="2022-09-28T16:26:19.985" v="5084" actId="20577"/>
          <ac:spMkLst>
            <pc:docMk/>
            <pc:sldMk cId="967919773" sldId="316"/>
            <ac:spMk id="3" creationId="{36D244D4-8A8F-717F-B6D5-64952B5C4EC4}"/>
          </ac:spMkLst>
        </pc:spChg>
        <pc:spChg chg="mod">
          <ac:chgData name="Thore Zielke" userId="cfe99a9cbcf1eef8" providerId="LiveId" clId="{411DD66A-548A-774B-A1BB-E60316897C69}" dt="2022-09-28T16:27:57.048" v="5362" actId="20577"/>
          <ac:spMkLst>
            <pc:docMk/>
            <pc:sldMk cId="967919773" sldId="316"/>
            <ac:spMk id="4" creationId="{2FA29794-A13B-5229-7FDA-24D2B7BBF407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967919773" sldId="316"/>
            <ac:picMk id="5" creationId="{BDE54251-D72A-57E8-3FDB-F2A6EEF306EB}"/>
          </ac:picMkLst>
        </pc:picChg>
      </pc:sldChg>
      <pc:sldChg chg="addSp delSp modSp add mod">
        <pc:chgData name="Thore Zielke" userId="cfe99a9cbcf1eef8" providerId="LiveId" clId="{411DD66A-548A-774B-A1BB-E60316897C69}" dt="2022-10-03T11:44:58.571" v="6445"/>
        <pc:sldMkLst>
          <pc:docMk/>
          <pc:sldMk cId="2168110372" sldId="317"/>
        </pc:sldMkLst>
        <pc:spChg chg="add del mod">
          <ac:chgData name="Thore Zielke" userId="cfe99a9cbcf1eef8" providerId="LiveId" clId="{411DD66A-548A-774B-A1BB-E60316897C69}" dt="2022-09-28T15:28:42.567" v="1373"/>
          <ac:spMkLst>
            <pc:docMk/>
            <pc:sldMk cId="2168110372" sldId="317"/>
            <ac:spMk id="2" creationId="{C12CF22C-3057-E280-17FD-BEF8CA1FCF2A}"/>
          </ac:spMkLst>
        </pc:spChg>
        <pc:spChg chg="add mod">
          <ac:chgData name="Thore Zielke" userId="cfe99a9cbcf1eef8" providerId="LiveId" clId="{411DD66A-548A-774B-A1BB-E60316897C69}" dt="2022-10-03T09:19:59.250" v="6444" actId="313"/>
          <ac:spMkLst>
            <pc:docMk/>
            <pc:sldMk cId="2168110372" sldId="317"/>
            <ac:spMk id="3" creationId="{87E2385F-E2C4-D16B-FB72-BCA55B3A5597}"/>
          </ac:spMkLst>
        </pc:spChg>
        <pc:spChg chg="add del mod">
          <ac:chgData name="Thore Zielke" userId="cfe99a9cbcf1eef8" providerId="LiveId" clId="{411DD66A-548A-774B-A1BB-E60316897C69}" dt="2022-10-03T09:02:43.846" v="5896" actId="478"/>
          <ac:spMkLst>
            <pc:docMk/>
            <pc:sldMk cId="2168110372" sldId="317"/>
            <ac:spMk id="4" creationId="{001EE19C-2277-30FB-5874-A018B6B95DCE}"/>
          </ac:spMkLst>
        </pc:spChg>
        <pc:spChg chg="mod">
          <ac:chgData name="Thore Zielke" userId="cfe99a9cbcf1eef8" providerId="LiveId" clId="{411DD66A-548A-774B-A1BB-E60316897C69}" dt="2022-09-28T15:28:42.567" v="1373"/>
          <ac:spMkLst>
            <pc:docMk/>
            <pc:sldMk cId="2168110372" sldId="317"/>
            <ac:spMk id="7" creationId="{01017B4E-106B-A7B2-64FD-9C421F3A217D}"/>
          </ac:spMkLst>
        </pc:spChg>
        <pc:spChg chg="del mod">
          <ac:chgData name="Thore Zielke" userId="cfe99a9cbcf1eef8" providerId="LiveId" clId="{411DD66A-548A-774B-A1BB-E60316897C69}" dt="2022-09-28T15:28:42.567" v="1373"/>
          <ac:spMkLst>
            <pc:docMk/>
            <pc:sldMk cId="2168110372" sldId="317"/>
            <ac:spMk id="8" creationId="{94DF51FB-2F46-4BD0-E517-58A4F2A4C158}"/>
          </ac:spMkLst>
        </pc:spChg>
        <pc:picChg chg="add mod">
          <ac:chgData name="Thore Zielke" userId="cfe99a9cbcf1eef8" providerId="LiveId" clId="{411DD66A-548A-774B-A1BB-E60316897C69}" dt="2022-10-03T11:44:58.571" v="6445"/>
          <ac:picMkLst>
            <pc:docMk/>
            <pc:sldMk cId="2168110372" sldId="317"/>
            <ac:picMk id="5" creationId="{3A0C3967-3A19-E771-C00F-E3A3D2300AA2}"/>
          </ac:picMkLst>
        </pc:picChg>
      </pc:sldChg>
      <pc:sldChg chg="addSp delSp modSp add mod modClrScheme chgLayout">
        <pc:chgData name="Thore Zielke" userId="cfe99a9cbcf1eef8" providerId="LiveId" clId="{411DD66A-548A-774B-A1BB-E60316897C69}" dt="2022-10-03T12:42:04.290" v="6447"/>
        <pc:sldMkLst>
          <pc:docMk/>
          <pc:sldMk cId="2284891506" sldId="318"/>
        </pc:sldMkLst>
        <pc:spChg chg="mod ord">
          <ac:chgData name="Thore Zielke" userId="cfe99a9cbcf1eef8" providerId="LiveId" clId="{411DD66A-548A-774B-A1BB-E60316897C69}" dt="2022-09-28T15:35:12.844" v="1730"/>
          <ac:spMkLst>
            <pc:docMk/>
            <pc:sldMk cId="2284891506" sldId="318"/>
            <ac:spMk id="2" creationId="{5DDAC6A0-0458-FD4B-BE5F-24CA831DED37}"/>
          </ac:spMkLst>
        </pc:spChg>
        <pc:spChg chg="add del mod ord">
          <ac:chgData name="Thore Zielke" userId="cfe99a9cbcf1eef8" providerId="LiveId" clId="{411DD66A-548A-774B-A1BB-E60316897C69}" dt="2022-09-28T15:19:16.986" v="971" actId="700"/>
          <ac:spMkLst>
            <pc:docMk/>
            <pc:sldMk cId="2284891506" sldId="318"/>
            <ac:spMk id="4" creationId="{FA749C94-0FF7-5777-2B2B-81038A9F53A6}"/>
          </ac:spMkLst>
        </pc:spChg>
        <pc:spChg chg="del">
          <ac:chgData name="Thore Zielke" userId="cfe99a9cbcf1eef8" providerId="LiveId" clId="{411DD66A-548A-774B-A1BB-E60316897C69}" dt="2022-09-28T15:19:12.886" v="969" actId="478"/>
          <ac:spMkLst>
            <pc:docMk/>
            <pc:sldMk cId="2284891506" sldId="318"/>
            <ac:spMk id="5" creationId="{14829CD1-64EF-4D4A-B202-EA695850C378}"/>
          </ac:spMkLst>
        </pc:spChg>
        <pc:spChg chg="add del mod">
          <ac:chgData name="Thore Zielke" userId="cfe99a9cbcf1eef8" providerId="LiveId" clId="{411DD66A-548A-774B-A1BB-E60316897C69}" dt="2022-09-28T15:35:12.844" v="1730"/>
          <ac:spMkLst>
            <pc:docMk/>
            <pc:sldMk cId="2284891506" sldId="318"/>
            <ac:spMk id="6" creationId="{DAC2A235-9ED9-D03A-D751-6EA4CF8A7F43}"/>
          </ac:spMkLst>
        </pc:spChg>
        <pc:spChg chg="add del mod">
          <ac:chgData name="Thore Zielke" userId="cfe99a9cbcf1eef8" providerId="LiveId" clId="{411DD66A-548A-774B-A1BB-E60316897C69}" dt="2022-09-28T15:35:12.844" v="1730"/>
          <ac:spMkLst>
            <pc:docMk/>
            <pc:sldMk cId="2284891506" sldId="318"/>
            <ac:spMk id="7" creationId="{B43CE8E1-E4E6-CA95-330E-F5B715FF29EB}"/>
          </ac:spMkLst>
        </pc:spChg>
        <pc:spChg chg="mod ord">
          <ac:chgData name="Thore Zielke" userId="cfe99a9cbcf1eef8" providerId="LiveId" clId="{411DD66A-548A-774B-A1BB-E60316897C69}" dt="2022-09-28T16:01:38.803" v="3018" actId="20577"/>
          <ac:spMkLst>
            <pc:docMk/>
            <pc:sldMk cId="2284891506" sldId="318"/>
            <ac:spMk id="8" creationId="{E370632A-BC4B-E140-B8BB-EBA6875D2C16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284891506" sldId="318"/>
            <ac:picMk id="9" creationId="{8F049F12-E2CB-B16B-2EB0-116A4A1643BA}"/>
          </ac:picMkLst>
        </pc:picChg>
      </pc:sldChg>
      <pc:sldChg chg="addSp modSp new mod">
        <pc:chgData name="Thore Zielke" userId="cfe99a9cbcf1eef8" providerId="LiveId" clId="{411DD66A-548A-774B-A1BB-E60316897C69}" dt="2022-10-03T12:42:04.290" v="6447"/>
        <pc:sldMkLst>
          <pc:docMk/>
          <pc:sldMk cId="612438704" sldId="319"/>
        </pc:sldMkLst>
        <pc:spChg chg="mod">
          <ac:chgData name="Thore Zielke" userId="cfe99a9cbcf1eef8" providerId="LiveId" clId="{411DD66A-548A-774B-A1BB-E60316897C69}" dt="2022-09-28T16:07:19.281" v="3285" actId="20577"/>
          <ac:spMkLst>
            <pc:docMk/>
            <pc:sldMk cId="612438704" sldId="319"/>
            <ac:spMk id="2" creationId="{E195B37E-8BA5-9048-0161-52DAF1DB3E02}"/>
          </ac:spMkLst>
        </pc:spChg>
        <pc:spChg chg="mod">
          <ac:chgData name="Thore Zielke" userId="cfe99a9cbcf1eef8" providerId="LiveId" clId="{411DD66A-548A-774B-A1BB-E60316897C69}" dt="2022-10-03T08:53:16.342" v="5589" actId="20577"/>
          <ac:spMkLst>
            <pc:docMk/>
            <pc:sldMk cId="612438704" sldId="319"/>
            <ac:spMk id="3" creationId="{BE51A4AB-BDE2-D8F1-799C-4D4457A544E0}"/>
          </ac:spMkLst>
        </pc:sp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612438704" sldId="319"/>
            <ac:picMk id="4" creationId="{5D8E65AC-FDFD-44FC-F364-8CD01659E7DE}"/>
          </ac:picMkLst>
        </pc:picChg>
      </pc:sldChg>
      <pc:sldChg chg="addSp delSp modSp new mod modClrScheme chgLayout">
        <pc:chgData name="Thore Zielke" userId="cfe99a9cbcf1eef8" providerId="LiveId" clId="{411DD66A-548A-774B-A1BB-E60316897C69}" dt="2022-10-03T12:42:04.290" v="6447"/>
        <pc:sldMkLst>
          <pc:docMk/>
          <pc:sldMk cId="2255954519" sldId="320"/>
        </pc:sldMkLst>
        <pc:spChg chg="mod ord">
          <ac:chgData name="Thore Zielke" userId="cfe99a9cbcf1eef8" providerId="LiveId" clId="{411DD66A-548A-774B-A1BB-E60316897C69}" dt="2022-09-28T16:14:59.579" v="4214" actId="700"/>
          <ac:spMkLst>
            <pc:docMk/>
            <pc:sldMk cId="2255954519" sldId="320"/>
            <ac:spMk id="2" creationId="{6FB867AE-7F8C-F3F7-DBB8-0C4B79891758}"/>
          </ac:spMkLst>
        </pc:spChg>
        <pc:spChg chg="del mod ord">
          <ac:chgData name="Thore Zielke" userId="cfe99a9cbcf1eef8" providerId="LiveId" clId="{411DD66A-548A-774B-A1BB-E60316897C69}" dt="2022-09-28T16:14:59.579" v="4214" actId="700"/>
          <ac:spMkLst>
            <pc:docMk/>
            <pc:sldMk cId="2255954519" sldId="320"/>
            <ac:spMk id="3" creationId="{935C2C49-7F46-58DA-650D-410CF1C4D09F}"/>
          </ac:spMkLst>
        </pc:spChg>
        <pc:spChg chg="add mod ord">
          <ac:chgData name="Thore Zielke" userId="cfe99a9cbcf1eef8" providerId="LiveId" clId="{411DD66A-548A-774B-A1BB-E60316897C69}" dt="2022-09-28T16:19:33.328" v="4776" actId="20577"/>
          <ac:spMkLst>
            <pc:docMk/>
            <pc:sldMk cId="2255954519" sldId="320"/>
            <ac:spMk id="4" creationId="{CB9179DE-D1E6-D1D2-D84D-3A1B015B4EE7}"/>
          </ac:spMkLst>
        </pc:spChg>
        <pc:spChg chg="add del mod ord">
          <ac:chgData name="Thore Zielke" userId="cfe99a9cbcf1eef8" providerId="LiveId" clId="{411DD66A-548A-774B-A1BB-E60316897C69}" dt="2022-09-28T16:20:31.587" v="4784"/>
          <ac:spMkLst>
            <pc:docMk/>
            <pc:sldMk cId="2255954519" sldId="320"/>
            <ac:spMk id="5" creationId="{FBF7994E-25CD-B393-EBDE-C5102937D25A}"/>
          </ac:spMkLst>
        </pc:spChg>
        <pc:picChg chg="add del mod">
          <ac:chgData name="Thore Zielke" userId="cfe99a9cbcf1eef8" providerId="LiveId" clId="{411DD66A-548A-774B-A1BB-E60316897C69}" dt="2022-09-28T16:20:28.386" v="4782"/>
          <ac:picMkLst>
            <pc:docMk/>
            <pc:sldMk cId="2255954519" sldId="320"/>
            <ac:picMk id="7" creationId="{36079E63-28D6-3F55-54E1-165C272C87B5}"/>
          </ac:picMkLst>
        </pc:picChg>
        <pc:picChg chg="add mod">
          <ac:chgData name="Thore Zielke" userId="cfe99a9cbcf1eef8" providerId="LiveId" clId="{411DD66A-548A-774B-A1BB-E60316897C69}" dt="2022-09-28T16:20:40.050" v="4787" actId="208"/>
          <ac:picMkLst>
            <pc:docMk/>
            <pc:sldMk cId="2255954519" sldId="320"/>
            <ac:picMk id="9" creationId="{CB549A5C-E8B6-7D23-C59A-31E4C3180BC4}"/>
          </ac:picMkLst>
        </pc:picChg>
        <pc:picChg chg="add mod">
          <ac:chgData name="Thore Zielke" userId="cfe99a9cbcf1eef8" providerId="LiveId" clId="{411DD66A-548A-774B-A1BB-E60316897C69}" dt="2022-10-03T12:42:04.290" v="6447"/>
          <ac:picMkLst>
            <pc:docMk/>
            <pc:sldMk cId="2255954519" sldId="320"/>
            <ac:picMk id="10" creationId="{729475A3-04DE-470D-0B39-D467A678A67A}"/>
          </ac:picMkLst>
        </pc:picChg>
      </pc:sldChg>
      <pc:sldChg chg="addSp modSp new del mod">
        <pc:chgData name="Thore Zielke" userId="cfe99a9cbcf1eef8" providerId="LiveId" clId="{411DD66A-548A-774B-A1BB-E60316897C69}" dt="2022-10-03T08:50:58.311" v="5453" actId="2696"/>
        <pc:sldMkLst>
          <pc:docMk/>
          <pc:sldMk cId="3942207971" sldId="321"/>
        </pc:sldMkLst>
        <pc:spChg chg="mod">
          <ac:chgData name="Thore Zielke" userId="cfe99a9cbcf1eef8" providerId="LiveId" clId="{411DD66A-548A-774B-A1BB-E60316897C69}" dt="2022-09-29T21:45:03.281" v="5390" actId="20577"/>
          <ac:spMkLst>
            <pc:docMk/>
            <pc:sldMk cId="3942207971" sldId="321"/>
            <ac:spMk id="2" creationId="{26A2015F-7B2B-317F-6F3B-AD8B4059B66C}"/>
          </ac:spMkLst>
        </pc:spChg>
        <pc:spChg chg="add mod">
          <ac:chgData name="Thore Zielke" userId="cfe99a9cbcf1eef8" providerId="LiveId" clId="{411DD66A-548A-774B-A1BB-E60316897C69}" dt="2022-09-29T21:45:38.368" v="5395" actId="1076"/>
          <ac:spMkLst>
            <pc:docMk/>
            <pc:sldMk cId="3942207971" sldId="321"/>
            <ac:spMk id="5" creationId="{D3688B4F-79D5-597B-9B5F-1A426B932909}"/>
          </ac:spMkLst>
        </pc:spChg>
      </pc:sldChg>
      <pc:sldChg chg="addSp delSp modSp new add del">
        <pc:chgData name="Thore Zielke" userId="cfe99a9cbcf1eef8" providerId="LiveId" clId="{411DD66A-548A-774B-A1BB-E60316897C69}" dt="2022-10-03T08:51:00.618" v="5454" actId="2696"/>
        <pc:sldMkLst>
          <pc:docMk/>
          <pc:sldMk cId="450887259" sldId="322"/>
        </pc:sldMkLst>
        <pc:spChg chg="del">
          <ac:chgData name="Thore Zielke" userId="cfe99a9cbcf1eef8" providerId="LiveId" clId="{411DD66A-548A-774B-A1BB-E60316897C69}" dt="2022-09-30T17:58:29.151" v="5400"/>
          <ac:spMkLst>
            <pc:docMk/>
            <pc:sldMk cId="450887259" sldId="322"/>
            <ac:spMk id="3" creationId="{F91FE76E-8A01-B5CC-1CA6-AAD3CB541669}"/>
          </ac:spMkLst>
        </pc:spChg>
        <pc:picChg chg="add mod">
          <ac:chgData name="Thore Zielke" userId="cfe99a9cbcf1eef8" providerId="LiveId" clId="{411DD66A-548A-774B-A1BB-E60316897C69}" dt="2022-09-30T17:58:29.151" v="5400"/>
          <ac:picMkLst>
            <pc:docMk/>
            <pc:sldMk cId="450887259" sldId="322"/>
            <ac:picMk id="4" creationId="{C20D0A40-A2B0-F9CF-C47C-6DEF2D668FCF}"/>
          </ac:picMkLst>
        </pc:picChg>
      </pc:sldChg>
      <pc:sldChg chg="add del">
        <pc:chgData name="Thore Zielke" userId="cfe99a9cbcf1eef8" providerId="LiveId" clId="{411DD66A-548A-774B-A1BB-E60316897C69}" dt="2022-09-30T21:15:27.160" v="5444"/>
        <pc:sldMkLst>
          <pc:docMk/>
          <pc:sldMk cId="2192237804" sldId="322"/>
        </pc:sldMkLst>
      </pc:sldChg>
      <pc:sldChg chg="add del">
        <pc:chgData name="Thore Zielke" userId="cfe99a9cbcf1eef8" providerId="LiveId" clId="{411DD66A-548A-774B-A1BB-E60316897C69}" dt="2022-09-30T21:15:27.160" v="5444"/>
        <pc:sldMkLst>
          <pc:docMk/>
          <pc:sldMk cId="480185026" sldId="323"/>
        </pc:sldMkLst>
      </pc:sldChg>
      <pc:sldChg chg="addSp delSp modSp new add del mod modClrScheme chgLayout">
        <pc:chgData name="Thore Zielke" userId="cfe99a9cbcf1eef8" providerId="LiveId" clId="{411DD66A-548A-774B-A1BB-E60316897C69}" dt="2022-10-03T08:51:01.348" v="5455" actId="2696"/>
        <pc:sldMkLst>
          <pc:docMk/>
          <pc:sldMk cId="870685285" sldId="323"/>
        </pc:sldMkLst>
        <pc:spChg chg="del mod ord">
          <ac:chgData name="Thore Zielke" userId="cfe99a9cbcf1eef8" providerId="LiveId" clId="{411DD66A-548A-774B-A1BB-E60316897C69}" dt="2022-09-30T17:58:38.670" v="5402" actId="700"/>
          <ac:spMkLst>
            <pc:docMk/>
            <pc:sldMk cId="870685285" sldId="323"/>
            <ac:spMk id="2" creationId="{B2B19788-1BEF-724B-F3A2-4A173C841A2C}"/>
          </ac:spMkLst>
        </pc:spChg>
        <pc:spChg chg="del mod ord">
          <ac:chgData name="Thore Zielke" userId="cfe99a9cbcf1eef8" providerId="LiveId" clId="{411DD66A-548A-774B-A1BB-E60316897C69}" dt="2022-09-30T17:58:38.670" v="5402" actId="700"/>
          <ac:spMkLst>
            <pc:docMk/>
            <pc:sldMk cId="870685285" sldId="323"/>
            <ac:spMk id="3" creationId="{DBAD5C35-32BA-9E33-93D0-177D90E15F08}"/>
          </ac:spMkLst>
        </pc:spChg>
        <pc:spChg chg="del">
          <ac:chgData name="Thore Zielke" userId="cfe99a9cbcf1eef8" providerId="LiveId" clId="{411DD66A-548A-774B-A1BB-E60316897C69}" dt="2022-09-30T17:58:38.670" v="5402" actId="700"/>
          <ac:spMkLst>
            <pc:docMk/>
            <pc:sldMk cId="870685285" sldId="323"/>
            <ac:spMk id="4" creationId="{3EDBB705-44FA-5868-3F35-82563863F104}"/>
          </ac:spMkLst>
        </pc:spChg>
        <pc:spChg chg="add mod ord">
          <ac:chgData name="Thore Zielke" userId="cfe99a9cbcf1eef8" providerId="LiveId" clId="{411DD66A-548A-774B-A1BB-E60316897C69}" dt="2022-09-30T17:58:38.670" v="5402" actId="700"/>
          <ac:spMkLst>
            <pc:docMk/>
            <pc:sldMk cId="870685285" sldId="323"/>
            <ac:spMk id="5" creationId="{3F5591E7-343C-44C3-E918-BE027CE2FA06}"/>
          </ac:spMkLst>
        </pc:spChg>
        <pc:spChg chg="add del mod ord">
          <ac:chgData name="Thore Zielke" userId="cfe99a9cbcf1eef8" providerId="LiveId" clId="{411DD66A-548A-774B-A1BB-E60316897C69}" dt="2022-09-30T17:58:45.173" v="5403"/>
          <ac:spMkLst>
            <pc:docMk/>
            <pc:sldMk cId="870685285" sldId="323"/>
            <ac:spMk id="6" creationId="{7570ACB8-4CBD-7269-A111-20C3583B685E}"/>
          </ac:spMkLst>
        </pc:spChg>
        <pc:picChg chg="add mod">
          <ac:chgData name="Thore Zielke" userId="cfe99a9cbcf1eef8" providerId="LiveId" clId="{411DD66A-548A-774B-A1BB-E60316897C69}" dt="2022-09-30T17:58:45.173" v="5403"/>
          <ac:picMkLst>
            <pc:docMk/>
            <pc:sldMk cId="870685285" sldId="323"/>
            <ac:picMk id="7" creationId="{1C198264-1759-1603-7D37-8A018945A698}"/>
          </ac:picMkLst>
        </pc:picChg>
      </pc:sldChg>
      <pc:sldMasterChg chg="modSp mod modSldLayout">
        <pc:chgData name="Thore Zielke" userId="cfe99a9cbcf1eef8" providerId="LiveId" clId="{411DD66A-548A-774B-A1BB-E60316897C69}" dt="2022-09-28T15:28:35.776" v="1372" actId="14100"/>
        <pc:sldMasterMkLst>
          <pc:docMk/>
          <pc:sldMasterMk cId="3497867165" sldId="2147483708"/>
        </pc:sldMasterMkLst>
        <pc:spChg chg="mod">
          <ac:chgData name="Thore Zielke" userId="cfe99a9cbcf1eef8" providerId="LiveId" clId="{411DD66A-548A-774B-A1BB-E60316897C69}" dt="2022-09-28T15:26:02.729" v="1348" actId="20577"/>
          <ac:spMkLst>
            <pc:docMk/>
            <pc:sldMasterMk cId="3497867165" sldId="2147483708"/>
            <ac:spMk id="23" creationId="{6D3A8468-9E4A-47F3-8CE6-BBE76C35340E}"/>
          </ac:spMkLst>
        </pc:spChg>
        <pc:sldLayoutChg chg="addSp delSp modSp mod">
          <pc:chgData name="Thore Zielke" userId="cfe99a9cbcf1eef8" providerId="LiveId" clId="{411DD66A-548A-774B-A1BB-E60316897C69}" dt="2022-09-28T15:28:35.776" v="1372" actId="14100"/>
          <pc:sldLayoutMkLst>
            <pc:docMk/>
            <pc:sldMasterMk cId="3497867165" sldId="2147483708"/>
            <pc:sldLayoutMk cId="996845920" sldId="2147483760"/>
          </pc:sldLayoutMkLst>
          <pc:spChg chg="del mod">
            <ac:chgData name="Thore Zielke" userId="cfe99a9cbcf1eef8" providerId="LiveId" clId="{411DD66A-548A-774B-A1BB-E60316897C69}" dt="2022-09-28T15:28:32.022" v="1370" actId="478"/>
            <ac:spMkLst>
              <pc:docMk/>
              <pc:sldMasterMk cId="3497867165" sldId="2147483708"/>
              <pc:sldLayoutMk cId="996845920" sldId="2147483760"/>
              <ac:spMk id="3" creationId="{E4501DD0-C192-4C2A-8D9A-304B73860683}"/>
            </ac:spMkLst>
          </pc:spChg>
          <pc:spChg chg="add mod">
            <ac:chgData name="Thore Zielke" userId="cfe99a9cbcf1eef8" providerId="LiveId" clId="{411DD66A-548A-774B-A1BB-E60316897C69}" dt="2022-09-28T15:28:35.776" v="1372" actId="14100"/>
            <ac:spMkLst>
              <pc:docMk/>
              <pc:sldMasterMk cId="3497867165" sldId="2147483708"/>
              <pc:sldLayoutMk cId="996845920" sldId="2147483760"/>
              <ac:spMk id="4" creationId="{B9DDF6F0-CC7C-52A1-D705-9A344C12BFB4}"/>
            </ac:spMkLst>
          </pc:spChg>
        </pc:sldLayoutChg>
        <pc:sldLayoutChg chg="modSp mod">
          <pc:chgData name="Thore Zielke" userId="cfe99a9cbcf1eef8" providerId="LiveId" clId="{411DD66A-548A-774B-A1BB-E60316897C69}" dt="2022-09-28T15:28:27.013" v="1369" actId="179"/>
          <pc:sldLayoutMkLst>
            <pc:docMk/>
            <pc:sldMasterMk cId="3497867165" sldId="2147483708"/>
            <pc:sldLayoutMk cId="3129587180" sldId="2147483761"/>
          </pc:sldLayoutMkLst>
          <pc:spChg chg="mod">
            <ac:chgData name="Thore Zielke" userId="cfe99a9cbcf1eef8" providerId="LiveId" clId="{411DD66A-548A-774B-A1BB-E60316897C69}" dt="2022-09-28T15:28:08.628" v="1364" actId="179"/>
            <ac:spMkLst>
              <pc:docMk/>
              <pc:sldMasterMk cId="3497867165" sldId="2147483708"/>
              <pc:sldLayoutMk cId="3129587180" sldId="2147483761"/>
              <ac:spMk id="3" creationId="{A26A7215-3898-4684-A3FE-5F935F8FE635}"/>
            </ac:spMkLst>
          </pc:spChg>
          <pc:spChg chg="mod">
            <ac:chgData name="Thore Zielke" userId="cfe99a9cbcf1eef8" providerId="LiveId" clId="{411DD66A-548A-774B-A1BB-E60316897C69}" dt="2022-09-28T15:28:27.013" v="1369" actId="179"/>
            <ac:spMkLst>
              <pc:docMk/>
              <pc:sldMasterMk cId="3497867165" sldId="2147483708"/>
              <pc:sldLayoutMk cId="3129587180" sldId="2147483761"/>
              <ac:spMk id="4" creationId="{84D7DA13-5D43-485F-8B67-ADBD16EE53CA}"/>
            </ac:spMkLst>
          </pc:spChg>
        </pc:sldLayoutChg>
      </pc:sldMasterChg>
      <pc:sldMasterChg chg="modSp mod">
        <pc:chgData name="Thore Zielke" userId="cfe99a9cbcf1eef8" providerId="LiveId" clId="{411DD66A-548A-774B-A1BB-E60316897C69}" dt="2022-09-28T15:25:06.530" v="1340" actId="20577"/>
        <pc:sldMasterMkLst>
          <pc:docMk/>
          <pc:sldMasterMk cId="2007610795" sldId="2147483752"/>
        </pc:sldMasterMkLst>
        <pc:spChg chg="mod">
          <ac:chgData name="Thore Zielke" userId="cfe99a9cbcf1eef8" providerId="LiveId" clId="{411DD66A-548A-774B-A1BB-E60316897C69}" dt="2022-09-28T15:25:02.557" v="1336" actId="20577"/>
          <ac:spMkLst>
            <pc:docMk/>
            <pc:sldMasterMk cId="2007610795" sldId="2147483752"/>
            <ac:spMk id="7" creationId="{00000000-0000-0000-0000-000000000000}"/>
          </ac:spMkLst>
        </pc:spChg>
        <pc:spChg chg="mod">
          <ac:chgData name="Thore Zielke" userId="cfe99a9cbcf1eef8" providerId="LiveId" clId="{411DD66A-548A-774B-A1BB-E60316897C69}" dt="2022-09-28T15:25:06.530" v="1340" actId="20577"/>
          <ac:spMkLst>
            <pc:docMk/>
            <pc:sldMasterMk cId="2007610795" sldId="2147483752"/>
            <ac:spMk id="18" creationId="{F3D8DD33-7742-489A-9B80-F25FFAF35E97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31258"/>
            <a:ext cx="2946401" cy="4969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872BD-D2C1-4FAA-A740-000198079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76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7"/>
            <a:ext cx="543877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2"/>
            <a:ext cx="2946401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B2B633-7BEC-49A7-B3BF-92E0C7E450E6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0715C1-D49C-49C6-95AE-312572BA5E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968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2919331"/>
            <a:ext cx="11520488" cy="3930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48847" y="1634271"/>
            <a:ext cx="10930329" cy="120946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158" b="1" baseline="0">
                <a:solidFill>
                  <a:schemeClr val="tx1"/>
                </a:solidFill>
                <a:latin typeface="+mn-lt"/>
                <a:ea typeface="Roboto Condensed bold" panose="02000000000000000000" pitchFamily="2" charset="0"/>
              </a:defRPr>
            </a:lvl1pPr>
          </a:lstStyle>
          <a:p>
            <a:r>
              <a:rPr lang="de-DE" dirty="0"/>
              <a:t>Titel für erste Folie</a:t>
            </a:r>
          </a:p>
        </p:txBody>
      </p:sp>
    </p:spTree>
    <p:extLst>
      <p:ext uri="{BB962C8B-B14F-4D97-AF65-F5344CB8AC3E}">
        <p14:creationId xmlns:p14="http://schemas.microsoft.com/office/powerpoint/2010/main" val="2179927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30DB1-95C3-4519-89B9-6AF9FB377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39" y="287288"/>
            <a:ext cx="10886809" cy="1058167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1568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9143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161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9834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391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mi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2222063" y="2919331"/>
            <a:ext cx="9298425" cy="3930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222063" y="1634271"/>
            <a:ext cx="8957113" cy="120946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158" b="1" baseline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de-DE" dirty="0"/>
              <a:t>Titel für erste Folie</a:t>
            </a:r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id="{F78145E4-83F6-4AED-AA78-3B96466BAB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0172" y="3327682"/>
            <a:ext cx="1530501" cy="1410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45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1F1836D-C2AA-4C24-8835-2A29653EB1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367" y="4821214"/>
            <a:ext cx="1530501" cy="13915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45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30AD4FE-7BE1-4B4B-9A72-16D55A7444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0172" y="1834151"/>
            <a:ext cx="1530501" cy="1410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45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de-DE" dirty="0"/>
              <a:t>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765719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12CAA-C36C-4D08-9B96-6039615E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7" y="287288"/>
            <a:ext cx="10886809" cy="1058167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9DDF6F0-CC7C-52A1-D705-9A344C12BFB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16787" y="1727449"/>
            <a:ext cx="10890080" cy="4820285"/>
          </a:xfrm>
          <a:prstGeom prst="rect">
            <a:avLst/>
          </a:prstGeom>
        </p:spPr>
        <p:txBody>
          <a:bodyPr>
            <a:noAutofit/>
          </a:bodyPr>
          <a:lstStyle>
            <a:lvl1pPr marL="338138" indent="-249238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268288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276225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96845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F3223-420B-4CFB-B392-2F395414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7" y="287288"/>
            <a:ext cx="10886809" cy="105816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6A7215-3898-4684-A3FE-5F935F8FE63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16787" y="1727449"/>
            <a:ext cx="5374716" cy="4820286"/>
          </a:xfrm>
          <a:prstGeom prst="rect">
            <a:avLst/>
          </a:prstGeom>
        </p:spPr>
        <p:txBody>
          <a:bodyPr>
            <a:noAutofit/>
          </a:bodyPr>
          <a:lstStyle>
            <a:lvl1pPr marL="357188" indent="-268288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268288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276225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4D7DA13-5D43-485F-8B67-ADBD16EE53C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832151" y="1727449"/>
            <a:ext cx="5374716" cy="4820285"/>
          </a:xfrm>
          <a:prstGeom prst="rect">
            <a:avLst/>
          </a:prstGeom>
        </p:spPr>
        <p:txBody>
          <a:bodyPr>
            <a:noAutofit/>
          </a:bodyPr>
          <a:lstStyle>
            <a:lvl1pPr marL="338138" indent="-249238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268288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276225">
              <a:lnSpc>
                <a:spcPct val="150000"/>
              </a:lnSpc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29587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 userDrawn="1">
          <p15:clr>
            <a:srgbClr val="FBAE40"/>
          </p15:clr>
        </p15:guide>
        <p15:guide id="2" pos="362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30DB1-95C3-4519-89B9-6AF9FB37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2303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54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folie mit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/>
          <p:cNvSpPr>
            <a:spLocks noGrp="1"/>
          </p:cNvSpPr>
          <p:nvPr>
            <p:ph type="pic" sz="quarter" idx="14"/>
          </p:nvPr>
        </p:nvSpPr>
        <p:spPr>
          <a:xfrm>
            <a:off x="340172" y="1835241"/>
            <a:ext cx="1530501" cy="1391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1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83051" y="1835243"/>
            <a:ext cx="8788590" cy="1391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024">
                <a:solidFill>
                  <a:schemeClr val="tx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</a:lstStyle>
          <a:p>
            <a:r>
              <a:rPr lang="de-DE" dirty="0"/>
              <a:t>Titel für erste Folie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idx="10" hasCustomPrompt="1"/>
          </p:nvPr>
        </p:nvSpPr>
        <p:spPr>
          <a:xfrm>
            <a:off x="2476444" y="3327683"/>
            <a:ext cx="8795197" cy="3371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68" baseline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31998" indent="0">
              <a:buNone/>
              <a:defRPr sz="1890"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863995" indent="0">
              <a:buNone/>
              <a:defRPr sz="1701"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de-DE" dirty="0"/>
              <a:t>Text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347151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12CAA-C36C-4D08-9B96-6039615E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0" y="273678"/>
            <a:ext cx="10886809" cy="105816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501DD0-C192-4C2A-8D9A-304B7386068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16788" y="1727448"/>
            <a:ext cx="10886809" cy="4669103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>
              <a:lnSpc>
                <a:spcPct val="150000"/>
              </a:lnSpc>
              <a:spcAft>
                <a:spcPts val="600"/>
              </a:spcAft>
              <a:defRPr lang="de-DE" sz="1400" kern="12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>
              <a:lnSpc>
                <a:spcPct val="150000"/>
              </a:lnSpc>
              <a:spcAft>
                <a:spcPts val="600"/>
              </a:spcAft>
              <a:defRPr lang="de-DE" sz="1400" kern="12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>
              <a:lnSpc>
                <a:spcPct val="150000"/>
              </a:lnSpc>
              <a:spcAft>
                <a:spcPts val="600"/>
              </a:spcAft>
              <a:defRPr lang="de-DE" sz="1400" kern="1200" dirty="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</a:lstStyle>
          <a:p>
            <a:pPr marL="339006" lvl="0" indent="-339006">
              <a:lnSpc>
                <a:spcPct val="150000"/>
              </a:lnSpc>
              <a:spcAft>
                <a:spcPts val="567"/>
              </a:spcAft>
              <a:buClr>
                <a:schemeClr val="tx1"/>
              </a:buClr>
            </a:pPr>
            <a:r>
              <a:rPr lang="de-DE" dirty="0"/>
              <a:t>Textmasterformat bearbeiten</a:t>
            </a:r>
          </a:p>
          <a:p>
            <a:pPr lvl="1">
              <a:lnSpc>
                <a:spcPct val="150000"/>
              </a:lnSpc>
              <a:spcAft>
                <a:spcPts val="567"/>
              </a:spcAft>
              <a:buClr>
                <a:schemeClr val="tx1"/>
              </a:buClr>
            </a:pPr>
            <a:r>
              <a:rPr lang="de-DE" dirty="0"/>
              <a:t>Zweite Ebene</a:t>
            </a:r>
          </a:p>
          <a:p>
            <a:pPr lvl="2">
              <a:spcAft>
                <a:spcPts val="567"/>
              </a:spcAft>
              <a:buClr>
                <a:schemeClr val="tx1"/>
              </a:buClr>
            </a:pPr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62039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F3223-420B-4CFB-B392-2F395414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7" y="273678"/>
            <a:ext cx="10886809" cy="1058167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6A7215-3898-4684-A3FE-5F935F8FE63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16787" y="1727448"/>
            <a:ext cx="5374716" cy="4669103"/>
          </a:xfrm>
          <a:prstGeom prst="rect">
            <a:avLst/>
          </a:prstGeom>
        </p:spPr>
        <p:txBody>
          <a:bodyPr>
            <a:noAutofit/>
          </a:bodyPr>
          <a:lstStyle>
            <a:lvl1pPr marL="339006" indent="-339006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4D7DA13-5D43-485F-8B67-ADBD16EE53C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832151" y="1727448"/>
            <a:ext cx="5374716" cy="4669103"/>
          </a:xfrm>
          <a:prstGeom prst="rect">
            <a:avLst/>
          </a:prstGeom>
        </p:spPr>
        <p:txBody>
          <a:bodyPr>
            <a:noAutofit/>
          </a:bodyPr>
          <a:lstStyle>
            <a:lvl1pPr marL="339006" indent="-339006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defRPr sz="140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571296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1520488" cy="1587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" y="-45265"/>
            <a:ext cx="2199038" cy="1581487"/>
          </a:xfrm>
          <a:prstGeom prst="rect">
            <a:avLst/>
          </a:prstGeom>
        </p:spPr>
      </p:pic>
      <p:cxnSp>
        <p:nvCxnSpPr>
          <p:cNvPr id="14" name="Gerader Verbinder 13"/>
          <p:cNvCxnSpPr/>
          <p:nvPr userDrawn="1"/>
        </p:nvCxnSpPr>
        <p:spPr>
          <a:xfrm>
            <a:off x="2221663" y="311513"/>
            <a:ext cx="0" cy="8692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4"/>
          <p:cNvSpPr txBox="1">
            <a:spLocks/>
          </p:cNvSpPr>
          <p:nvPr userDrawn="1"/>
        </p:nvSpPr>
        <p:spPr>
          <a:xfrm>
            <a:off x="2468567" y="276246"/>
            <a:ext cx="5987598" cy="981574"/>
          </a:xfrm>
          <a:prstGeom prst="rect">
            <a:avLst/>
          </a:prstGeom>
        </p:spPr>
        <p:txBody>
          <a:bodyPr vert="horz" lIns="86404" tIns="43202" rIns="86404" bIns="43202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ts val="189"/>
              </a:spcBef>
              <a:spcAft>
                <a:spcPts val="0"/>
              </a:spcAft>
            </a:pPr>
            <a:r>
              <a:rPr lang="de-DE" sz="2268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O-Phase</a:t>
            </a:r>
          </a:p>
          <a:p>
            <a:pPr fontAlgn="auto">
              <a:lnSpc>
                <a:spcPct val="100000"/>
              </a:lnSpc>
              <a:spcBef>
                <a:spcPts val="189"/>
              </a:spcBef>
              <a:spcAft>
                <a:spcPts val="0"/>
              </a:spcAft>
            </a:pPr>
            <a:r>
              <a:rPr lang="de-DE" sz="2268" dirty="0">
                <a:latin typeface="Roboto Condensed" panose="02000000000000000000" pitchFamily="2" charset="0"/>
                <a:ea typeface="Roboto Condensed" panose="02000000000000000000" pitchFamily="2" charset="0"/>
              </a:rPr>
              <a:t>Wintersemester 2023 / 2024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3D8DD33-7742-489A-9B80-F25FFAF35E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847866"/>
            <a:ext cx="11520488" cy="3514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6404" tIns="43202" rIns="86404" bIns="43202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sz="1000" kern="120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charset="0"/>
              </a:rPr>
              <a:t>Fachgruppe Medienforschung  ∙  Philipp Fabritius – Jannik Heber – Nico Stolzenbach ∙  02.10.2023</a:t>
            </a:r>
          </a:p>
        </p:txBody>
      </p:sp>
    </p:spTree>
    <p:extLst>
      <p:ext uri="{BB962C8B-B14F-4D97-AF65-F5344CB8AC3E}">
        <p14:creationId xmlns:p14="http://schemas.microsoft.com/office/powerpoint/2010/main" val="200761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6" r:id="rId2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90">
          <a:solidFill>
            <a:schemeClr val="bg1"/>
          </a:solidFill>
          <a:latin typeface="Arial Narrow" panose="020B0606020202030204" pitchFamily="34" charset="0"/>
          <a:ea typeface="Roboto Condensed" panose="02000000000000000000" pitchFamily="2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32008" algn="ctr" rtl="0" eaLnBrk="1" fontAlgn="base" hangingPunct="1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64017" algn="ctr" rtl="0" eaLnBrk="1" fontAlgn="base" hangingPunct="1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96025" algn="ctr" rtl="0" eaLnBrk="1" fontAlgn="base" hangingPunct="1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28033" algn="ctr" rtl="0" eaLnBrk="1" fontAlgn="base" hangingPunct="1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24006" indent="-324006" algn="l" rtl="0" eaLnBrk="1" fontAlgn="base" hangingPunct="1">
        <a:spcBef>
          <a:spcPct val="20000"/>
        </a:spcBef>
        <a:spcAft>
          <a:spcPct val="0"/>
        </a:spcAft>
        <a:buChar char="•"/>
        <a:defRPr sz="3024">
          <a:solidFill>
            <a:schemeClr val="tx1"/>
          </a:solidFill>
          <a:latin typeface="+mn-lt"/>
          <a:ea typeface="+mn-ea"/>
          <a:cs typeface="+mn-cs"/>
        </a:defRPr>
      </a:lvl1pPr>
      <a:lvl2pPr marL="702013" indent="-270005" algn="l" rtl="0" eaLnBrk="1" fontAlgn="base" hangingPunct="1">
        <a:spcBef>
          <a:spcPct val="20000"/>
        </a:spcBef>
        <a:spcAft>
          <a:spcPct val="0"/>
        </a:spcAft>
        <a:buChar char="–"/>
        <a:defRPr sz="2646">
          <a:solidFill>
            <a:schemeClr val="tx1"/>
          </a:solidFill>
          <a:latin typeface="+mn-lt"/>
          <a:cs typeface="+mn-cs"/>
        </a:defRPr>
      </a:lvl2pPr>
      <a:lvl3pPr marL="1080021" indent="-216004" algn="l" rtl="0" eaLnBrk="1" fontAlgn="base" hangingPunct="1">
        <a:spcBef>
          <a:spcPct val="20000"/>
        </a:spcBef>
        <a:spcAft>
          <a:spcPct val="0"/>
        </a:spcAft>
        <a:buChar char="•"/>
        <a:defRPr sz="2268">
          <a:solidFill>
            <a:schemeClr val="tx1"/>
          </a:solidFill>
          <a:latin typeface="+mn-lt"/>
          <a:cs typeface="+mn-cs"/>
        </a:defRPr>
      </a:lvl3pPr>
      <a:lvl4pPr marL="1512029" indent="-216004" algn="l" rtl="0" eaLnBrk="1" fontAlgn="base" hangingPunct="1">
        <a:spcBef>
          <a:spcPct val="20000"/>
        </a:spcBef>
        <a:spcAft>
          <a:spcPct val="0"/>
        </a:spcAft>
        <a:buChar char="–"/>
        <a:defRPr sz="1890">
          <a:solidFill>
            <a:schemeClr val="tx1"/>
          </a:solidFill>
          <a:latin typeface="+mn-lt"/>
          <a:cs typeface="+mn-cs"/>
        </a:defRPr>
      </a:lvl4pPr>
      <a:lvl5pPr marL="1944037" indent="-216004" algn="l" rtl="0" eaLnBrk="1" fontAlgn="base" hangingPunct="1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  <a:cs typeface="+mn-cs"/>
        </a:defRPr>
      </a:lvl5pPr>
      <a:lvl6pPr marL="2376046" indent="-216004" algn="l" rtl="0" eaLnBrk="1" fontAlgn="base" hangingPunct="1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  <a:cs typeface="+mn-cs"/>
        </a:defRPr>
      </a:lvl6pPr>
      <a:lvl7pPr marL="2808054" indent="-216004" algn="l" rtl="0" eaLnBrk="1" fontAlgn="base" hangingPunct="1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  <a:cs typeface="+mn-cs"/>
        </a:defRPr>
      </a:lvl7pPr>
      <a:lvl8pPr marL="3240062" indent="-216004" algn="l" rtl="0" eaLnBrk="1" fontAlgn="base" hangingPunct="1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  <a:cs typeface="+mn-cs"/>
        </a:defRPr>
      </a:lvl8pPr>
      <a:lvl9pPr marL="3672070" indent="-216004" algn="l" rtl="0" eaLnBrk="1" fontAlgn="base" hangingPunct="1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316792" y="287288"/>
            <a:ext cx="10886809" cy="1058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4BA6E5A-9F72-40A3-BEF5-7564348E32C4}"/>
              </a:ext>
            </a:extLst>
          </p:cNvPr>
          <p:cNvCxnSpPr/>
          <p:nvPr userDrawn="1"/>
        </p:nvCxnSpPr>
        <p:spPr>
          <a:xfrm>
            <a:off x="0" y="6850101"/>
            <a:ext cx="11520488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2A90047C-B9A1-4A89-BE93-B7719DD29431}"/>
              </a:ext>
            </a:extLst>
          </p:cNvPr>
          <p:cNvCxnSpPr/>
          <p:nvPr userDrawn="1"/>
        </p:nvCxnSpPr>
        <p:spPr>
          <a:xfrm>
            <a:off x="0" y="6850101"/>
            <a:ext cx="11520488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85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4">
            <a:extLst>
              <a:ext uri="{FF2B5EF4-FFF2-40B4-BE49-F238E27FC236}">
                <a16:creationId xmlns:a16="http://schemas.microsoft.com/office/drawing/2014/main" id="{6D3A8468-9E4A-47F3-8CE6-BBE76C353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9682" y="6847866"/>
            <a:ext cx="10078326" cy="3514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6404" tIns="43202" rIns="86404" bIns="43202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sz="1000" kern="120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charset="0"/>
              </a:rPr>
              <a:t>O-Phase Wintersemester 2023 / 2024  ∙  Mentoring für die Studiengänge des IMF  ∙  Fachgruppe Medienforschung  ∙ Philipp Fabritius – Jannik Heber – Nico Stolzenbach ∙  02.10.2023</a:t>
            </a:r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98D61E04-ACCC-4BD4-843A-0BB7D280FFB4}"/>
              </a:ext>
            </a:extLst>
          </p:cNvPr>
          <p:cNvSpPr txBox="1">
            <a:spLocks/>
          </p:cNvSpPr>
          <p:nvPr userDrawn="1"/>
        </p:nvSpPr>
        <p:spPr>
          <a:xfrm>
            <a:off x="10800804" y="6847866"/>
            <a:ext cx="716887" cy="351151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05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pPr algn="ctr">
                <a:defRPr/>
              </a:pPr>
              <a:t>‹Nr.›</a:t>
            </a:fld>
            <a:endParaRPr lang="de-DE" sz="105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62B074B-0EFB-402D-B39D-2DCE007F6C95}"/>
              </a:ext>
            </a:extLst>
          </p:cNvPr>
          <p:cNvCxnSpPr>
            <a:cxnSpLocks/>
          </p:cNvCxnSpPr>
          <p:nvPr userDrawn="1"/>
        </p:nvCxnSpPr>
        <p:spPr>
          <a:xfrm>
            <a:off x="10800804" y="6847866"/>
            <a:ext cx="0" cy="35144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86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59" r:id="rId3"/>
    <p:sldLayoutId id="2147483767" r:id="rId4"/>
    <p:sldLayoutId id="2147483788" r:id="rId5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864017" rtl="0" eaLnBrk="1" latinLnBrk="0" hangingPunct="1">
        <a:lnSpc>
          <a:spcPct val="114000"/>
        </a:lnSpc>
        <a:spcBef>
          <a:spcPct val="0"/>
        </a:spcBef>
        <a:spcAft>
          <a:spcPts val="283"/>
        </a:spcAft>
        <a:buNone/>
        <a:tabLst>
          <a:tab pos="933018" algn="l"/>
        </a:tabLst>
        <a:defRPr sz="3402" b="1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114000"/>
        </a:lnSpc>
        <a:spcBef>
          <a:spcPts val="0"/>
        </a:spcBef>
        <a:spcAft>
          <a:spcPts val="283"/>
        </a:spcAft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48012" indent="-216004" algn="l" defTabSz="864017" rtl="0" eaLnBrk="1" latinLnBrk="0" hangingPunct="1">
        <a:lnSpc>
          <a:spcPct val="114000"/>
        </a:lnSpc>
        <a:spcBef>
          <a:spcPts val="0"/>
        </a:spcBef>
        <a:spcAft>
          <a:spcPts val="283"/>
        </a:spcAft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1080021" indent="-216004" algn="l" defTabSz="864017" rtl="0" eaLnBrk="1" latinLnBrk="0" hangingPunct="1">
        <a:lnSpc>
          <a:spcPct val="114000"/>
        </a:lnSpc>
        <a:spcBef>
          <a:spcPts val="0"/>
        </a:spcBef>
        <a:spcAft>
          <a:spcPts val="283"/>
        </a:spcAft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317864" y="287288"/>
            <a:ext cx="10886809" cy="1058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097953AD-228E-4879-B213-2FDFE89D92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2481" y="6847866"/>
            <a:ext cx="10075526" cy="3514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6404" tIns="43202" rIns="86404" bIns="43202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sz="1000" kern="120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charset="0"/>
              </a:rPr>
              <a:t>O-Phase Wintersemester 2022 / 2023  ∙  Fachgruppe Medienforschung ∙  Mentoring für die Studiengänge des IMF  ∙  Philipp Fabritius – Jannik Heber – Nico Stolzenbach ∙  02.10.2023</a:t>
            </a:r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75FB3C55-0851-4DDC-B38A-135FDBBBF5B4}"/>
              </a:ext>
            </a:extLst>
          </p:cNvPr>
          <p:cNvSpPr txBox="1">
            <a:spLocks/>
          </p:cNvSpPr>
          <p:nvPr userDrawn="1"/>
        </p:nvSpPr>
        <p:spPr>
          <a:xfrm>
            <a:off x="10800804" y="6847866"/>
            <a:ext cx="716887" cy="351151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05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pPr algn="ctr">
                <a:defRPr/>
              </a:pPr>
              <a:t>‹Nr.›</a:t>
            </a:fld>
            <a:endParaRPr lang="de-DE" sz="105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2220DE4-AFF8-475D-9E50-DE879DCCD232}"/>
              </a:ext>
            </a:extLst>
          </p:cNvPr>
          <p:cNvCxnSpPr/>
          <p:nvPr userDrawn="1"/>
        </p:nvCxnSpPr>
        <p:spPr>
          <a:xfrm>
            <a:off x="0" y="6850101"/>
            <a:ext cx="11520488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85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2B83BB62-06CC-4D68-B574-11190BBFDEE9}"/>
              </a:ext>
            </a:extLst>
          </p:cNvPr>
          <p:cNvCxnSpPr/>
          <p:nvPr userDrawn="1"/>
        </p:nvCxnSpPr>
        <p:spPr>
          <a:xfrm>
            <a:off x="10800804" y="6840016"/>
            <a:ext cx="0" cy="359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8E66B321-CBD0-4394-B4A3-8673BFD1B23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797" y="6472142"/>
            <a:ext cx="11520488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85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55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2" r:id="rId3"/>
    <p:sldLayoutId id="2147483783" r:id="rId4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864017" rtl="0" eaLnBrk="1" latinLnBrk="0" hangingPunct="1">
        <a:lnSpc>
          <a:spcPct val="114000"/>
        </a:lnSpc>
        <a:spcBef>
          <a:spcPct val="0"/>
        </a:spcBef>
        <a:spcAft>
          <a:spcPts val="283"/>
        </a:spcAft>
        <a:buNone/>
        <a:tabLst>
          <a:tab pos="933018" algn="l"/>
        </a:tabLst>
        <a:defRPr sz="3402" b="1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114000"/>
        </a:lnSpc>
        <a:spcBef>
          <a:spcPts val="0"/>
        </a:spcBef>
        <a:spcAft>
          <a:spcPts val="283"/>
        </a:spcAft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48012" indent="-216004" algn="l" defTabSz="864017" rtl="0" eaLnBrk="1" latinLnBrk="0" hangingPunct="1">
        <a:lnSpc>
          <a:spcPct val="114000"/>
        </a:lnSpc>
        <a:spcBef>
          <a:spcPts val="0"/>
        </a:spcBef>
        <a:spcAft>
          <a:spcPts val="283"/>
        </a:spcAft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1080021" indent="-216004" algn="l" defTabSz="864017" rtl="0" eaLnBrk="1" latinLnBrk="0" hangingPunct="1">
        <a:lnSpc>
          <a:spcPct val="114000"/>
        </a:lnSpc>
        <a:spcBef>
          <a:spcPts val="0"/>
        </a:spcBef>
        <a:spcAft>
          <a:spcPts val="283"/>
        </a:spcAft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15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frank.seifert@informatik.tu-chemnitz.de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hyperlink" Target="mailto:daniel.pietschmann@phil.tu-chemnitz.d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onia.kampel@phil.tu-chemnitz.de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-chemnitz.de/urz/mail/access.html" TargetMode="External"/><Relationship Id="rId2" Type="http://schemas.openxmlformats.org/officeDocument/2006/relationships/hyperlink" Target="https://mail.tu-chemnitz.de/login.php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tu-chemnitz.de/phil/imf/studiengaenge.php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tu-chemnitz.de/verwaltung/vlvz/plan/phil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ailman.tu-chemnitz.de/mailman/listinfo/imf-public" TargetMode="External"/><Relationship Id="rId2" Type="http://schemas.openxmlformats.org/officeDocument/2006/relationships/hyperlink" Target="http://mailman.tu-chemnitz.de/mailman/listinfo/imf-officia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zpa9@verwaltung.tu-chemnitz.de" TargetMode="External"/><Relationship Id="rId2" Type="http://schemas.openxmlformats.org/officeDocument/2006/relationships/hyperlink" Target="https://www.tu-chemnitz.de/zpa/pruefungsanmeldung/allgemein_PAnmeldung.ph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man.tu-chemnitz.de/mailman/listinfo/studienteilnahme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hyperlink" Target="https://www.tu-chemnitz.de/phil/imf/studium/vp-stunden.php" TargetMode="External"/><Relationship Id="rId4" Type="http://schemas.openxmlformats.org/officeDocument/2006/relationships/hyperlink" Target="https://www.imf.tu-chemnitz.de/oe/index.php?page=stud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-chemnitz.de/verwaltung/technik/luos/raum.html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-chemnitz.de/usz/unisport.php" TargetMode="External"/><Relationship Id="rId2" Type="http://schemas.openxmlformats.org/officeDocument/2006/relationships/hyperlink" Target="https://www.tu-chemnitz.de/sprachenzentrum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0.jpg"/><Relationship Id="rId5" Type="http://schemas.openxmlformats.org/officeDocument/2006/relationships/image" Target="../media/image25.jp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chat.whatsapp.com/ERMwctvQKhOFnvbfGtrwF7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chat.whatsapp.com/BlBb7WkrfoIBZd2H1Lwa3o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hyperlink" Target="https://chat.whatsapp.com/HI4DYGxTWylBgVeUEUc1U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a.me/message/WC362LPZXGHCP1" TargetMode="External"/><Relationship Id="rId13" Type="http://schemas.openxmlformats.org/officeDocument/2006/relationships/hyperlink" Target="https://www.instagram.com/fsrphil/" TargetMode="External"/><Relationship Id="rId18" Type="http://schemas.openxmlformats.org/officeDocument/2006/relationships/hyperlink" Target="https://twitter.com/imf_tuchemnitz" TargetMode="External"/><Relationship Id="rId3" Type="http://schemas.openxmlformats.org/officeDocument/2006/relationships/image" Target="../media/image36.tiff"/><Relationship Id="rId21" Type="http://schemas.openxmlformats.org/officeDocument/2006/relationships/image" Target="../media/image42.tiff"/><Relationship Id="rId7" Type="http://schemas.openxmlformats.org/officeDocument/2006/relationships/image" Target="../media/image38.tiff"/><Relationship Id="rId12" Type="http://schemas.openxmlformats.org/officeDocument/2006/relationships/hyperlink" Target="mailto:fsrphilintern@tu-chemnitz.de" TargetMode="External"/><Relationship Id="rId17" Type="http://schemas.openxmlformats.org/officeDocument/2006/relationships/hyperlink" Target="https://www.facebook.com/TUChemnitz" TargetMode="External"/><Relationship Id="rId25" Type="http://schemas.openxmlformats.org/officeDocument/2006/relationships/hyperlink" Target="https://twitter.com/TUChemnitz" TargetMode="External"/><Relationship Id="rId2" Type="http://schemas.openxmlformats.org/officeDocument/2006/relationships/hyperlink" Target="https://t.me/fsrphil" TargetMode="External"/><Relationship Id="rId16" Type="http://schemas.openxmlformats.org/officeDocument/2006/relationships/hyperlink" Target="https://www.facebook.com/FSR.Phil.TUC" TargetMode="External"/><Relationship Id="rId20" Type="http://schemas.openxmlformats.org/officeDocument/2006/relationships/hyperlink" Target="https://www.tu-chemnitz.de/phil/imf/fachgruppe/index.php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stagram.com/fg_medienforschung/" TargetMode="External"/><Relationship Id="rId11" Type="http://schemas.openxmlformats.org/officeDocument/2006/relationships/image" Target="../media/image40.tiff"/><Relationship Id="rId24" Type="http://schemas.openxmlformats.org/officeDocument/2006/relationships/hyperlink" Target="https://www.tu-chemnitz.de/phil/imf/" TargetMode="External"/><Relationship Id="rId5" Type="http://schemas.openxmlformats.org/officeDocument/2006/relationships/image" Target="../media/image37.tiff"/><Relationship Id="rId15" Type="http://schemas.openxmlformats.org/officeDocument/2006/relationships/hyperlink" Target="https://www.instagram.com/tuchemnitz" TargetMode="External"/><Relationship Id="rId23" Type="http://schemas.openxmlformats.org/officeDocument/2006/relationships/hyperlink" Target="https://tu-chemnitz.de/" TargetMode="External"/><Relationship Id="rId10" Type="http://schemas.openxmlformats.org/officeDocument/2006/relationships/hyperlink" Target="mailto:mk-fachgruppe@phil.tu-chemnitz.de" TargetMode="External"/><Relationship Id="rId19" Type="http://schemas.openxmlformats.org/officeDocument/2006/relationships/image" Target="../media/image41.tiff"/><Relationship Id="rId4" Type="http://schemas.openxmlformats.org/officeDocument/2006/relationships/hyperlink" Target="https://www.facebook.com/MedienkommunikationTUC" TargetMode="External"/><Relationship Id="rId9" Type="http://schemas.openxmlformats.org/officeDocument/2006/relationships/image" Target="../media/image39.tiff"/><Relationship Id="rId14" Type="http://schemas.openxmlformats.org/officeDocument/2006/relationships/hyperlink" Target="https://www.instagram.com/imf_tuchemnitz/" TargetMode="External"/><Relationship Id="rId22" Type="http://schemas.openxmlformats.org/officeDocument/2006/relationships/hyperlink" Target="https://www.tu-chemnitz.de/projekt/fsrphi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-chemnitz.de/urz/network/access/wlan.html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bildungsportal.sachsen.de/opal/hom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-chemnitz.de/projekt/fsrphil/ophase.html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pietschmann@phil.tu-chemnitz.de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19250E-EF26-4449-9DB6-DF953A76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Mentoring für die Studiengänge des IMF</a:t>
            </a:r>
          </a:p>
        </p:txBody>
      </p:sp>
      <p:pic>
        <p:nvPicPr>
          <p:cNvPr id="1026" name="Picture 2" descr="Hauptgebäude der TU Chemnitz auf der Straße der Nationen.">
            <a:extLst>
              <a:ext uri="{FF2B5EF4-FFF2-40B4-BE49-F238E27FC236}">
                <a16:creationId xmlns:a16="http://schemas.microsoft.com/office/drawing/2014/main" id="{854B740D-A7F9-D345-B9BC-5B2A1021183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" b="3206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30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38677">
        <p159:morph option="byObject"/>
      </p:transition>
    </mc:Choice>
    <mc:Fallback>
      <p:transition spd="slow" advTm="38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7EC75-5E82-8A4D-9D83-6DDAA5BE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Informatik und Kommunikationswissenschaft, </a:t>
            </a:r>
            <a:r>
              <a:rPr lang="de-DE" dirty="0" err="1"/>
              <a:t>B.Sc</a:t>
            </a:r>
            <a:r>
              <a:rPr lang="de-DE" dirty="0"/>
              <a:t>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E8CC89-806E-5C49-9CA8-ABC55593F2D8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gemeinsamer Studiengang des IMF mit der </a:t>
            </a:r>
            <a:br>
              <a:rPr lang="de-DE" dirty="0"/>
            </a:br>
            <a:r>
              <a:rPr lang="de-DE" dirty="0"/>
              <a:t>Fakultät für Informatik</a:t>
            </a:r>
          </a:p>
          <a:p>
            <a:r>
              <a:rPr lang="de-DE" dirty="0"/>
              <a:t>Inhalte der Medienkommunikation sind nicht ganz so umfangreich enthalten</a:t>
            </a:r>
          </a:p>
          <a:p>
            <a:r>
              <a:rPr lang="de-DE" dirty="0"/>
              <a:t>dafür stärkerer Einbezug der Informatik</a:t>
            </a:r>
          </a:p>
          <a:p>
            <a:r>
              <a:rPr lang="de-DE" dirty="0"/>
              <a:t>ähnliche Vertiefungsmöglichkeiten wie bei Medienkommunikation, dafür weniger Wahlpflichtbereiche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2981F6-B2EF-F64A-ACBA-2547960482E2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Fachstudienberater:</a:t>
            </a:r>
          </a:p>
          <a:p>
            <a:pPr marL="0" indent="0">
              <a:buNone/>
            </a:pPr>
            <a:r>
              <a:rPr lang="de-DE" dirty="0"/>
              <a:t>Dr. Frank Seifert</a:t>
            </a:r>
          </a:p>
          <a:p>
            <a:pPr marL="0" indent="0">
              <a:buNone/>
            </a:pPr>
            <a:r>
              <a:rPr lang="de-DE" dirty="0"/>
              <a:t>Professur Datenverwaltungssysteme</a:t>
            </a:r>
          </a:p>
          <a:p>
            <a:pPr marL="0" indent="0">
              <a:buNone/>
            </a:pPr>
            <a:r>
              <a:rPr lang="de-DE" dirty="0">
                <a:hlinkClick r:id="rId3"/>
              </a:rPr>
              <a:t>frank.seifert@informatik.tu-chemnitz.de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0371 531-35061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Ansprechpartner für die Lehrangebote des IMF:</a:t>
            </a:r>
          </a:p>
          <a:p>
            <a:pPr marL="0" indent="0">
              <a:buNone/>
            </a:pPr>
            <a:r>
              <a:rPr lang="de-DE" dirty="0"/>
              <a:t>Dr. Daniel Pietschmann</a:t>
            </a:r>
          </a:p>
          <a:p>
            <a:pPr marL="0" indent="0">
              <a:buNone/>
            </a:pPr>
            <a:r>
              <a:rPr lang="de-DE" dirty="0"/>
              <a:t>Institut für Medienforschung</a:t>
            </a:r>
          </a:p>
          <a:p>
            <a:pPr marL="0" indent="0">
              <a:buNone/>
            </a:pPr>
            <a:r>
              <a:rPr lang="de-DE" dirty="0">
                <a:hlinkClick r:id="rId4"/>
              </a:rPr>
              <a:t>daniel.pietschmann@phil.tu-chemnitz.de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0371 531-37693</a:t>
            </a:r>
          </a:p>
          <a:p>
            <a:pPr marL="0" indent="0">
              <a:buNone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551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62154">
        <p159:morph option="byObject"/>
      </p:transition>
    </mc:Choice>
    <mc:Fallback>
      <p:transition spd="slow" advTm="621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3F9B8-E9B9-9445-8105-59CDB41E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Medien- und Kommunikationskulturen, M.A.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D1516F-B5B6-A941-B695-D96F21B17FB8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konsekutiver Master zum Bachelor Medienkommunikation</a:t>
            </a:r>
          </a:p>
          <a:p>
            <a:r>
              <a:rPr lang="de-DE" dirty="0"/>
              <a:t>vertieft die Themen der nach qualitativen Paradigma forschenden Professuren Medien- und Kommunikationswissenschaft sowie Visuelle Kommunikation und Mediensoziologie</a:t>
            </a:r>
          </a:p>
          <a:p>
            <a:r>
              <a:rPr lang="de-DE" dirty="0"/>
              <a:t>je ein umfangreiches Forschungsprojekt zu den Themen der beiden Professuren</a:t>
            </a:r>
          </a:p>
          <a:p>
            <a:r>
              <a:rPr lang="de-DE" dirty="0"/>
              <a:t>Ergänzung I in Wirtschaft / Recht oder Informatik</a:t>
            </a:r>
          </a:p>
          <a:p>
            <a:r>
              <a:rPr lang="de-DE" dirty="0"/>
              <a:t>Ergänzung II in Psychologie, Germanistik, Pädagogik, Interkulturelle Kommunikation und Interkulturelle Kompetenz, Politikwissenschaften, Soziologie oder English </a:t>
            </a:r>
            <a:r>
              <a:rPr lang="de-DE" dirty="0" err="1"/>
              <a:t>Literatures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Cultures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244B26-CEAD-5C4D-B54A-17C5F9A07B20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Fachstudienberater: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M.A Thore Zielke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Professur Visuelle Kommunikation und Mediensoziologie</a:t>
            </a:r>
          </a:p>
          <a:p>
            <a:pPr marL="0" indent="0">
              <a:buNone/>
            </a:pPr>
            <a:r>
              <a:rPr lang="de-DE" dirty="0">
                <a:solidFill>
                  <a:schemeClr val="bg2"/>
                </a:solidFill>
              </a:rPr>
              <a:t>thore.zielke@phil.tu-chemnitz.de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0</a:t>
            </a:r>
            <a:r>
              <a:rPr lang="de-DE" dirty="0" smtClean="0"/>
              <a:t> </a:t>
            </a:r>
            <a:r>
              <a:rPr lang="de-DE" dirty="0"/>
              <a:t>371 531-39237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270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57984">
        <p159:morph option="byObject"/>
      </p:transition>
    </mc:Choice>
    <mc:Fallback>
      <p:transition spd="slow" advTm="57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D3E21-068D-3D4C-BEBE-419617A6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Medien- und Instruktionspsychologie, </a:t>
            </a:r>
            <a:r>
              <a:rPr lang="de-DE" dirty="0" err="1"/>
              <a:t>M.Sc</a:t>
            </a:r>
            <a:r>
              <a:rPr lang="de-DE" dirty="0"/>
              <a:t>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D33273-9CC0-1741-883C-C07B138D6DC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konsekutiver Master zum Bachelor Medienkommunikation</a:t>
            </a:r>
          </a:p>
          <a:p>
            <a:r>
              <a:rPr lang="de-DE" dirty="0"/>
              <a:t>vertieft die Themen der nach quantitativen Paradigma forschenden Professuren Medienpsychologie und Psychologie Digitaler Lernmedien</a:t>
            </a:r>
          </a:p>
          <a:p>
            <a:r>
              <a:rPr lang="de-DE" dirty="0"/>
              <a:t>je ein umfangreiches Forschungsprojekt zu den Themen der beiden Professuren</a:t>
            </a:r>
          </a:p>
          <a:p>
            <a:r>
              <a:rPr lang="de-DE" dirty="0"/>
              <a:t>Ergänzungsmodule in Psychologie, Medieninformatik, Wirtschaft, Marketing und Medienrecht, Germanistik, Pädagogik, Soziologie, Interkulturelle Kommunikation und interkulturelle Kompetenz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B59D13-A96C-1445-A0E6-79116D71894E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Fachstudienberaterin:</a:t>
            </a:r>
          </a:p>
          <a:p>
            <a:pPr marL="0" indent="0">
              <a:buNone/>
            </a:pPr>
            <a:r>
              <a:rPr lang="de-DE" dirty="0"/>
              <a:t>Sonia </a:t>
            </a:r>
            <a:r>
              <a:rPr lang="de-DE" dirty="0" err="1"/>
              <a:t>Kampel</a:t>
            </a:r>
            <a:r>
              <a:rPr lang="de-DE" dirty="0"/>
              <a:t>, </a:t>
            </a:r>
            <a:r>
              <a:rPr lang="de-DE" dirty="0" err="1"/>
              <a:t>M.Sc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Professur Medienpsychologie</a:t>
            </a:r>
          </a:p>
          <a:p>
            <a:pPr marL="0" indent="0">
              <a:buNone/>
            </a:pPr>
            <a:r>
              <a:rPr lang="de-DE" dirty="0">
                <a:hlinkClick r:id="rId3"/>
              </a:rPr>
              <a:t>sonia.kampel@phil.tu-chemnitz.de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0371 531-34500</a:t>
            </a:r>
          </a:p>
          <a:p>
            <a:pPr marL="0" indent="0">
              <a:buNone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563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30432">
        <p159:morph option="byObject"/>
      </p:transition>
    </mc:Choice>
    <mc:Fallback>
      <p:transition spd="slow" advTm="30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83E9-19E7-2842-B197-40522B1D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E-Mail-Dienst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65C51-9122-EF48-80C3-0C4D2556A59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r>
              <a:rPr lang="de-DE" dirty="0"/>
              <a:t>unbedingt nutzen – es gibt Dozierende, die Mails von anderen Adressen ignorieren</a:t>
            </a:r>
          </a:p>
          <a:p>
            <a:r>
              <a:rPr lang="de-DE" dirty="0"/>
              <a:t>auch OPAL-Benachrichtigungen kommen hier an</a:t>
            </a:r>
          </a:p>
          <a:p>
            <a:r>
              <a:rPr lang="de-DE" dirty="0"/>
              <a:t>wenn gar nicht anders möglich: Weiterleitung einrichten</a:t>
            </a:r>
          </a:p>
          <a:p>
            <a:endParaRPr lang="de-DE" dirty="0"/>
          </a:p>
          <a:p>
            <a:r>
              <a:rPr lang="de-DE" dirty="0"/>
              <a:t>per Webmail: </a:t>
            </a:r>
            <a:r>
              <a:rPr lang="de-DE" dirty="0">
                <a:hlinkClick r:id="rId2"/>
              </a:rPr>
              <a:t>mail.tu-chemnitz.de/login.php</a:t>
            </a:r>
            <a:endParaRPr lang="de-DE" dirty="0"/>
          </a:p>
          <a:p>
            <a:r>
              <a:rPr lang="de-DE" dirty="0"/>
              <a:t>in Mail-App / -Software einrichten: </a:t>
            </a:r>
            <a:r>
              <a:rPr lang="de-DE" dirty="0">
                <a:hlinkClick r:id="rId3"/>
              </a:rPr>
              <a:t>tu-chemnitz.de/urz/mail/access.html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5865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65845">
        <p159:morph option="byObject"/>
      </p:transition>
    </mc:Choice>
    <mc:Fallback>
      <p:transition spd="slow" advTm="658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AC6A0-0458-FD4B-BE5F-24CA831D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 finde ich Infos zu meinem Stundenplan?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4829CD1-64EF-4D4A-B202-EA695850C37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r>
              <a:rPr lang="de-DE" dirty="0"/>
              <a:t>der Studienablaufplan zeigt den theoretischen Ablauf</a:t>
            </a:r>
          </a:p>
          <a:p>
            <a:r>
              <a:rPr lang="de-DE" dirty="0"/>
              <a:t>im Vorlesungsverzeichnis finden sich vor Semesterbeginn Informationen zu den Veranstaltungen die stattfinden</a:t>
            </a:r>
          </a:p>
          <a:p>
            <a:r>
              <a:rPr lang="de-DE" dirty="0"/>
              <a:t>per Mail (</a:t>
            </a:r>
            <a:r>
              <a:rPr lang="de-DE" dirty="0" err="1"/>
              <a:t>imf-official</a:t>
            </a:r>
            <a:r>
              <a:rPr lang="de-DE" dirty="0"/>
              <a:t>) gibt es meist Informationen zur Online-Einschreibung und ausfallenden Veranstaltungen oder ersatzweise angebotenen (z.B. vorgezogenen) Möglichkeiten</a:t>
            </a:r>
          </a:p>
          <a:p>
            <a:r>
              <a:rPr lang="de-DE" dirty="0"/>
              <a:t>wenn es Gruppen bei Veranstaltungen gibt, sind meist auch nur begrenzt Plätze da – dann ist die Einschreibung besonders wichtig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719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87029">
        <p159:morph option="byObject"/>
      </p:transition>
    </mc:Choice>
    <mc:Fallback>
      <p:transition spd="slow" advTm="870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AC6A0-0458-FD4B-BE5F-24CA831D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 finde ich Infos zu meinen Veranstaltungen?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70632A-BC4B-E140-B8BB-EBA6875D2C1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r>
              <a:rPr lang="de-DE" dirty="0"/>
              <a:t>im Vorlesungsverzeichnis (auch Verlinkungen zu OPAL)</a:t>
            </a:r>
          </a:p>
          <a:p>
            <a:r>
              <a:rPr lang="de-DE" dirty="0"/>
              <a:t>auf OPAL – über Suche oder Kursangebote</a:t>
            </a:r>
          </a:p>
          <a:p>
            <a:r>
              <a:rPr lang="de-DE" dirty="0"/>
              <a:t>auf den IMF- und Professur-Websites</a:t>
            </a:r>
          </a:p>
          <a:p>
            <a:r>
              <a:rPr lang="de-DE" dirty="0"/>
              <a:t>in Mails über den </a:t>
            </a:r>
            <a:r>
              <a:rPr lang="de-DE" dirty="0" err="1"/>
              <a:t>imf-official</a:t>
            </a:r>
            <a:r>
              <a:rPr lang="de-DE" dirty="0"/>
              <a:t> Verteiler</a:t>
            </a:r>
          </a:p>
          <a:p>
            <a:r>
              <a:rPr lang="de-DE" dirty="0"/>
              <a:t>auf Nachfrage beim Fachstudienberater oder der/dem im Vorlesungsverzeichnis angegebenen Dozierenden</a:t>
            </a:r>
          </a:p>
          <a:p>
            <a:r>
              <a:rPr lang="de-DE" dirty="0"/>
              <a:t>mit viel Geduld – oft kommen Informationen erst kurz vor der ersten geplanten Veranstaltung</a:t>
            </a:r>
          </a:p>
          <a:p>
            <a:r>
              <a:rPr lang="de-DE" dirty="0"/>
              <a:t>mit guter Vernetzung – wenn eine/einer fragt, können die Informationen weitergegeben werden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891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56512">
        <p159:morph option="byObject"/>
      </p:transition>
    </mc:Choice>
    <mc:Fallback>
      <p:transition spd="slow" advTm="56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7BC97-9837-AE47-AD1E-440A5580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sind eigentlich Studiendokumente?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D44E3B2D-6A78-E049-A390-D3031C8C6DB5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rechtliche Grundlage eures Studiums</a:t>
            </a:r>
          </a:p>
          <a:p>
            <a:r>
              <a:rPr lang="de-DE" dirty="0"/>
              <a:t>legen allgemeine Eckpunkte der Lehre fest</a:t>
            </a:r>
          </a:p>
          <a:p>
            <a:r>
              <a:rPr lang="de-DE" dirty="0"/>
              <a:t>Modulbeschreibungen legen Inhalte und Prüfungsform(en) fest</a:t>
            </a:r>
          </a:p>
          <a:p>
            <a:r>
              <a:rPr lang="de-DE" dirty="0"/>
              <a:t>Studienablaufplan beschreibt theoretischen Ablauf</a:t>
            </a:r>
          </a:p>
          <a:p>
            <a:r>
              <a:rPr lang="de-DE" dirty="0"/>
              <a:t>Prüfungsordnung legt u.a. Prüfungsarten, Bewertungsmodalitäten und Gewichtungen der Modulnoten für die Abschlussnote fest</a:t>
            </a:r>
          </a:p>
          <a:p>
            <a:r>
              <a:rPr lang="de-DE" dirty="0"/>
              <a:t>Leistungspunkte entsprechen nicht unbedingt einer Gewichtung der Modulnoten</a:t>
            </a:r>
          </a:p>
          <a:p>
            <a:endParaRPr lang="de-DE" dirty="0"/>
          </a:p>
          <a:p>
            <a:r>
              <a:rPr lang="de-DE" dirty="0"/>
              <a:t>zu finden auf der Website des IMF:</a:t>
            </a:r>
            <a:br>
              <a:rPr lang="de-DE" dirty="0"/>
            </a:br>
            <a:r>
              <a:rPr lang="de-DE" dirty="0">
                <a:solidFill>
                  <a:schemeClr val="accent4"/>
                </a:solidFill>
                <a:hlinkClick r:id="rId2"/>
              </a:rPr>
              <a:t>tu-chemnitz.de/phil/imf/studiengaenge.php</a:t>
            </a:r>
            <a:endParaRPr lang="de-DE" dirty="0">
              <a:solidFill>
                <a:schemeClr val="accent4"/>
              </a:solidFill>
            </a:endParaRPr>
          </a:p>
        </p:txBody>
      </p:sp>
      <p:pic>
        <p:nvPicPr>
          <p:cNvPr id="17" name="Inhaltsplatzhalter 10">
            <a:extLst>
              <a:ext uri="{FF2B5EF4-FFF2-40B4-BE49-F238E27FC236}">
                <a16:creationId xmlns:a16="http://schemas.microsoft.com/office/drawing/2014/main" id="{D4E617A2-406B-9C4E-9641-1E5FAC8964BC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/>
          <a:srcRect t="1500" b="14862"/>
          <a:stretch/>
        </p:blipFill>
        <p:spPr>
          <a:xfrm>
            <a:off x="6070100" y="1727200"/>
            <a:ext cx="4898437" cy="4821238"/>
          </a:xfrm>
        </p:spPr>
      </p:pic>
    </p:spTree>
    <p:extLst>
      <p:ext uri="{BB962C8B-B14F-4D97-AF65-F5344CB8AC3E}">
        <p14:creationId xmlns:p14="http://schemas.microsoft.com/office/powerpoint/2010/main" val="2813947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05408">
        <p159:morph option="byObject"/>
      </p:transition>
    </mc:Choice>
    <mc:Fallback>
      <p:transition spd="slow" advTm="1054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6FDF0-6EF5-7944-A1A4-3369482B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7" y="287288"/>
            <a:ext cx="10886809" cy="1058167"/>
          </a:xfrm>
        </p:spPr>
        <p:txBody>
          <a:bodyPr/>
          <a:lstStyle/>
          <a:p>
            <a:r>
              <a:rPr lang="de-DE" dirty="0"/>
              <a:t>Studienablaufplan – die „Theorie“…</a:t>
            </a:r>
          </a:p>
        </p:txBody>
      </p:sp>
      <p:pic>
        <p:nvPicPr>
          <p:cNvPr id="73" name="Inhaltsplatzhalter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961849D-CC84-1841-A922-993D60943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6" r="6727" b="50707"/>
          <a:stretch/>
        </p:blipFill>
        <p:spPr>
          <a:xfrm>
            <a:off x="316787" y="2260130"/>
            <a:ext cx="6363658" cy="2160240"/>
          </a:xfrm>
          <a:prstGeom prst="flowChartDocument">
            <a:avLst/>
          </a:prstGeom>
          <a:ln>
            <a:solidFill>
              <a:schemeClr val="bg2"/>
            </a:solidFill>
          </a:ln>
        </p:spPr>
      </p:pic>
      <p:pic>
        <p:nvPicPr>
          <p:cNvPr id="74" name="Inhaltsplatzhalter 1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97E6191-AB67-9447-A8EE-337CB01BD7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7" t="32077" b="17142"/>
          <a:stretch/>
        </p:blipFill>
        <p:spPr>
          <a:xfrm rot="10800000">
            <a:off x="1511772" y="4103711"/>
            <a:ext cx="6363659" cy="2448272"/>
          </a:xfrm>
          <a:prstGeom prst="flowChartDocument">
            <a:avLst/>
          </a:prstGeom>
          <a:ln>
            <a:solidFill>
              <a:schemeClr val="bg2"/>
            </a:solidFill>
          </a:ln>
        </p:spPr>
      </p:pic>
      <p:sp>
        <p:nvSpPr>
          <p:cNvPr id="75" name="Textfeld 74">
            <a:extLst>
              <a:ext uri="{FF2B5EF4-FFF2-40B4-BE49-F238E27FC236}">
                <a16:creationId xmlns:a16="http://schemas.microsoft.com/office/drawing/2014/main" id="{884399CA-0B03-8F43-B3CB-1CA01D8DCAE7}"/>
              </a:ext>
            </a:extLst>
          </p:cNvPr>
          <p:cNvSpPr txBox="1"/>
          <p:nvPr/>
        </p:nvSpPr>
        <p:spPr>
          <a:xfrm>
            <a:off x="6898706" y="1684065"/>
            <a:ext cx="3012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Veranstaltungen eines Semesters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F77031A3-1286-2244-8113-D040A101A618}"/>
              </a:ext>
            </a:extLst>
          </p:cNvPr>
          <p:cNvSpPr txBox="1"/>
          <p:nvPr/>
        </p:nvSpPr>
        <p:spPr>
          <a:xfrm>
            <a:off x="6898706" y="3267831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Module (thematische Gruppen </a:t>
            </a:r>
          </a:p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von mehreren Veranstaltungen)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77490F2E-D2A9-564B-ABF2-D42FDF8AEEF0}"/>
              </a:ext>
            </a:extLst>
          </p:cNvPr>
          <p:cNvSpPr txBox="1"/>
          <p:nvPr/>
        </p:nvSpPr>
        <p:spPr>
          <a:xfrm>
            <a:off x="6898706" y="2068358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Veranstaltungsart</a:t>
            </a:r>
            <a:b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(siehe Abkürzungsverzeichnis letzte Seite)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8E178612-48F1-B34D-9284-2A24A19A5F0B}"/>
              </a:ext>
            </a:extLst>
          </p:cNvPr>
          <p:cNvSpPr txBox="1"/>
          <p:nvPr/>
        </p:nvSpPr>
        <p:spPr>
          <a:xfrm>
            <a:off x="8275845" y="4758496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Arbeits- und </a:t>
            </a:r>
            <a:r>
              <a:rPr lang="de-DE" sz="1400" dirty="0" err="1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Lehrver</a:t>
            </a:r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-</a:t>
            </a:r>
          </a:p>
          <a:p>
            <a:r>
              <a:rPr lang="de-DE" sz="1400" dirty="0" err="1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anstaltungsstunden</a:t>
            </a:r>
            <a:endParaRPr lang="de-DE" sz="1400" dirty="0"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F577DE84-B83F-9B41-BCDC-82F0E777B9D7}"/>
              </a:ext>
            </a:extLst>
          </p:cNvPr>
          <p:cNvSpPr txBox="1"/>
          <p:nvPr/>
        </p:nvSpPr>
        <p:spPr>
          <a:xfrm>
            <a:off x="6898706" y="2668094"/>
            <a:ext cx="239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geforderte Prüfungs- und </a:t>
            </a:r>
            <a:b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Prüfungsvorleistungen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7C17AFE2-6765-E848-9B4C-0133FBBD4CA5}"/>
              </a:ext>
            </a:extLst>
          </p:cNvPr>
          <p:cNvSpPr txBox="1"/>
          <p:nvPr/>
        </p:nvSpPr>
        <p:spPr>
          <a:xfrm>
            <a:off x="8275845" y="4158760"/>
            <a:ext cx="233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Leistungspunkte für den </a:t>
            </a:r>
            <a:b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Abschluss des Moduls</a:t>
            </a:r>
          </a:p>
        </p:txBody>
      </p:sp>
      <p:cxnSp>
        <p:nvCxnSpPr>
          <p:cNvPr id="81" name="Gekrümmte Verbindung 80">
            <a:extLst>
              <a:ext uri="{FF2B5EF4-FFF2-40B4-BE49-F238E27FC236}">
                <a16:creationId xmlns:a16="http://schemas.microsoft.com/office/drawing/2014/main" id="{34588CCC-F41C-154B-843B-2A684B937471}"/>
              </a:ext>
            </a:extLst>
          </p:cNvPr>
          <p:cNvCxnSpPr>
            <a:cxnSpLocks/>
            <a:stCxn id="75" idx="1"/>
          </p:cNvCxnSpPr>
          <p:nvPr/>
        </p:nvCxnSpPr>
        <p:spPr>
          <a:xfrm rot="10800000" flipV="1">
            <a:off x="2519884" y="1837954"/>
            <a:ext cx="4378822" cy="850710"/>
          </a:xfrm>
          <a:prstGeom prst="curvedConnector3">
            <a:avLst>
              <a:gd name="adj1" fmla="val 100000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krümmte Verbindung 81">
            <a:extLst>
              <a:ext uri="{FF2B5EF4-FFF2-40B4-BE49-F238E27FC236}">
                <a16:creationId xmlns:a16="http://schemas.microsoft.com/office/drawing/2014/main" id="{3FE62BC9-6AD8-7647-9032-A03323D0B1B2}"/>
              </a:ext>
            </a:extLst>
          </p:cNvPr>
          <p:cNvCxnSpPr>
            <a:cxnSpLocks/>
            <a:stCxn id="77" idx="1"/>
          </p:cNvCxnSpPr>
          <p:nvPr/>
        </p:nvCxnSpPr>
        <p:spPr>
          <a:xfrm rot="10800000" flipV="1">
            <a:off x="1511776" y="2329968"/>
            <a:ext cx="5386931" cy="838384"/>
          </a:xfrm>
          <a:prstGeom prst="curvedConnector3">
            <a:avLst>
              <a:gd name="adj1" fmla="val 39720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krümmte Verbindung 82">
            <a:extLst>
              <a:ext uri="{FF2B5EF4-FFF2-40B4-BE49-F238E27FC236}">
                <a16:creationId xmlns:a16="http://schemas.microsoft.com/office/drawing/2014/main" id="{BB9B9BDE-3522-D349-A3A9-62E0A4953502}"/>
              </a:ext>
            </a:extLst>
          </p:cNvPr>
          <p:cNvCxnSpPr>
            <a:cxnSpLocks/>
            <a:stCxn id="76" idx="1"/>
          </p:cNvCxnSpPr>
          <p:nvPr/>
        </p:nvCxnSpPr>
        <p:spPr>
          <a:xfrm rot="10800000" flipV="1">
            <a:off x="4824140" y="3529441"/>
            <a:ext cx="2074566" cy="157122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krümmte Verbindung 83">
            <a:extLst>
              <a:ext uri="{FF2B5EF4-FFF2-40B4-BE49-F238E27FC236}">
                <a16:creationId xmlns:a16="http://schemas.microsoft.com/office/drawing/2014/main" id="{D0511C89-0494-ED41-8F9F-BCD871547B45}"/>
              </a:ext>
            </a:extLst>
          </p:cNvPr>
          <p:cNvCxnSpPr>
            <a:cxnSpLocks/>
            <a:stCxn id="79" idx="1"/>
          </p:cNvCxnSpPr>
          <p:nvPr/>
        </p:nvCxnSpPr>
        <p:spPr>
          <a:xfrm rot="10800000" flipV="1">
            <a:off x="2591892" y="2929704"/>
            <a:ext cx="4306814" cy="59723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84">
            <a:extLst>
              <a:ext uri="{FF2B5EF4-FFF2-40B4-BE49-F238E27FC236}">
                <a16:creationId xmlns:a16="http://schemas.microsoft.com/office/drawing/2014/main" id="{C627CCF8-4468-8844-AABA-C6D65F38EFC6}"/>
              </a:ext>
            </a:extLst>
          </p:cNvPr>
          <p:cNvSpPr txBox="1"/>
          <p:nvPr/>
        </p:nvSpPr>
        <p:spPr>
          <a:xfrm>
            <a:off x="8275845" y="5358232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Summen</a:t>
            </a:r>
          </a:p>
        </p:txBody>
      </p:sp>
      <p:cxnSp>
        <p:nvCxnSpPr>
          <p:cNvPr id="86" name="Gekrümmte Verbindung 85">
            <a:extLst>
              <a:ext uri="{FF2B5EF4-FFF2-40B4-BE49-F238E27FC236}">
                <a16:creationId xmlns:a16="http://schemas.microsoft.com/office/drawing/2014/main" id="{D97AC707-53FA-C146-941A-89D4632105F2}"/>
              </a:ext>
            </a:extLst>
          </p:cNvPr>
          <p:cNvCxnSpPr>
            <a:cxnSpLocks/>
            <a:stCxn id="80" idx="1"/>
          </p:cNvCxnSpPr>
          <p:nvPr/>
        </p:nvCxnSpPr>
        <p:spPr>
          <a:xfrm rot="10800000" flipV="1">
            <a:off x="7488437" y="4420370"/>
            <a:ext cx="787409" cy="46934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krümmte Verbindung 86">
            <a:extLst>
              <a:ext uri="{FF2B5EF4-FFF2-40B4-BE49-F238E27FC236}">
                <a16:creationId xmlns:a16="http://schemas.microsoft.com/office/drawing/2014/main" id="{0F3503BD-D749-5848-9417-7DBC4D63071E}"/>
              </a:ext>
            </a:extLst>
          </p:cNvPr>
          <p:cNvCxnSpPr>
            <a:cxnSpLocks/>
            <a:stCxn id="78" idx="1"/>
          </p:cNvCxnSpPr>
          <p:nvPr/>
        </p:nvCxnSpPr>
        <p:spPr>
          <a:xfrm rot="10800000">
            <a:off x="1727797" y="3776454"/>
            <a:ext cx="6548049" cy="1243652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krümmte Verbindung 87">
            <a:extLst>
              <a:ext uri="{FF2B5EF4-FFF2-40B4-BE49-F238E27FC236}">
                <a16:creationId xmlns:a16="http://schemas.microsoft.com/office/drawing/2014/main" id="{6CF91D63-6F3D-624E-BAA4-715A45D12D1C}"/>
              </a:ext>
            </a:extLst>
          </p:cNvPr>
          <p:cNvCxnSpPr>
            <a:cxnSpLocks/>
            <a:stCxn id="85" idx="1"/>
          </p:cNvCxnSpPr>
          <p:nvPr/>
        </p:nvCxnSpPr>
        <p:spPr>
          <a:xfrm rot="10800000">
            <a:off x="7488437" y="5223253"/>
            <a:ext cx="787409" cy="288869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>
            <a:extLst>
              <a:ext uri="{FF2B5EF4-FFF2-40B4-BE49-F238E27FC236}">
                <a16:creationId xmlns:a16="http://schemas.microsoft.com/office/drawing/2014/main" id="{338DC69F-C919-1240-A90D-55A7E94E4D55}"/>
              </a:ext>
            </a:extLst>
          </p:cNvPr>
          <p:cNvSpPr txBox="1"/>
          <p:nvPr/>
        </p:nvSpPr>
        <p:spPr>
          <a:xfrm>
            <a:off x="8342505" y="5725782"/>
            <a:ext cx="2212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Abkürzungsverzeichnis</a:t>
            </a:r>
          </a:p>
        </p:txBody>
      </p:sp>
      <p:cxnSp>
        <p:nvCxnSpPr>
          <p:cNvPr id="90" name="Gekrümmte Verbindung 89">
            <a:extLst>
              <a:ext uri="{FF2B5EF4-FFF2-40B4-BE49-F238E27FC236}">
                <a16:creationId xmlns:a16="http://schemas.microsoft.com/office/drawing/2014/main" id="{A97BDE2A-46F1-954B-A848-E26CFD5D87D0}"/>
              </a:ext>
            </a:extLst>
          </p:cNvPr>
          <p:cNvCxnSpPr>
            <a:cxnSpLocks/>
            <a:stCxn id="89" idx="1"/>
          </p:cNvCxnSpPr>
          <p:nvPr/>
        </p:nvCxnSpPr>
        <p:spPr>
          <a:xfrm rot="10800000">
            <a:off x="3744021" y="5742525"/>
            <a:ext cx="4598485" cy="137146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3839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62912">
        <p159:morph option="byObject"/>
      </p:transition>
    </mc:Choice>
    <mc:Fallback>
      <p:transition spd="slow" advTm="16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5" grpId="0"/>
      <p:bldP spid="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746B5A-4F15-084C-B57F-78DE44C8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Vorlesungsverzeichnis – die „Praxis“…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101DCE4-5240-6143-BB8C-FA2FB22ACB5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hier werden vor Semesterbeginn die Veranstaltungen veröffentlicht, die angeboten werden können</a:t>
            </a:r>
          </a:p>
          <a:p>
            <a:r>
              <a:rPr lang="de-DE" dirty="0"/>
              <a:t>auch Wahlpflichtveranstaltungen werden angezeigt</a:t>
            </a:r>
            <a:br>
              <a:rPr lang="de-DE" dirty="0"/>
            </a:br>
            <a:r>
              <a:rPr lang="de-DE" dirty="0"/>
              <a:t>→ nicht jede Veranstaltung muss besucht werden</a:t>
            </a:r>
          </a:p>
          <a:p>
            <a:r>
              <a:rPr lang="de-DE" dirty="0"/>
              <a:t>ab und an können Veranstaltungen realisiert werden</a:t>
            </a:r>
            <a:br>
              <a:rPr lang="de-DE" dirty="0"/>
            </a:br>
            <a:r>
              <a:rPr lang="de-DE" dirty="0"/>
              <a:t>→ Informationen gibt es oft über E-Mail</a:t>
            </a:r>
          </a:p>
          <a:p>
            <a:r>
              <a:rPr lang="de-DE" dirty="0"/>
              <a:t>Veranstaltungen können angeklickt und in den eigenen Stundenplan übernommen werden (vorher Login)</a:t>
            </a:r>
          </a:p>
          <a:p>
            <a:endParaRPr lang="de-DE" dirty="0"/>
          </a:p>
          <a:p>
            <a:r>
              <a:rPr lang="de-DE" dirty="0"/>
              <a:t>zu finden auf der Website der TU:</a:t>
            </a:r>
            <a:br>
              <a:rPr lang="de-DE" dirty="0"/>
            </a:br>
            <a:r>
              <a:rPr lang="de-DE" dirty="0">
                <a:solidFill>
                  <a:schemeClr val="accent4"/>
                </a:solidFill>
                <a:hlinkClick r:id="rId2"/>
              </a:rPr>
              <a:t>tu-</a:t>
            </a:r>
            <a:r>
              <a:rPr lang="de-DE" dirty="0" err="1">
                <a:solidFill>
                  <a:schemeClr val="accent4"/>
                </a:solidFill>
                <a:hlinkClick r:id="rId2"/>
              </a:rPr>
              <a:t>chemnitz.de</a:t>
            </a:r>
            <a:r>
              <a:rPr lang="de-DE" dirty="0">
                <a:solidFill>
                  <a:schemeClr val="accent4"/>
                </a:solidFill>
                <a:hlinkClick r:id="rId2"/>
              </a:rPr>
              <a:t>/</a:t>
            </a:r>
            <a:r>
              <a:rPr lang="de-DE" dirty="0" err="1">
                <a:solidFill>
                  <a:schemeClr val="accent4"/>
                </a:solidFill>
                <a:hlinkClick r:id="rId2"/>
              </a:rPr>
              <a:t>verwaltung</a:t>
            </a:r>
            <a:r>
              <a:rPr lang="de-DE" dirty="0">
                <a:solidFill>
                  <a:schemeClr val="accent4"/>
                </a:solidFill>
                <a:hlinkClick r:id="rId2"/>
              </a:rPr>
              <a:t>/</a:t>
            </a:r>
            <a:r>
              <a:rPr lang="de-DE" dirty="0" err="1">
                <a:solidFill>
                  <a:schemeClr val="accent4"/>
                </a:solidFill>
                <a:hlinkClick r:id="rId2"/>
              </a:rPr>
              <a:t>vlvz</a:t>
            </a:r>
            <a:r>
              <a:rPr lang="de-DE" dirty="0">
                <a:solidFill>
                  <a:schemeClr val="accent4"/>
                </a:solidFill>
                <a:hlinkClick r:id="rId2"/>
              </a:rPr>
              <a:t>/plan/</a:t>
            </a:r>
            <a:r>
              <a:rPr lang="de-DE" dirty="0" err="1">
                <a:solidFill>
                  <a:schemeClr val="accent4"/>
                </a:solidFill>
                <a:hlinkClick r:id="rId2"/>
              </a:rPr>
              <a:t>phil</a:t>
            </a:r>
            <a:r>
              <a:rPr lang="de-DE" dirty="0">
                <a:solidFill>
                  <a:schemeClr val="accent4"/>
                </a:solidFill>
                <a:hlinkClick r:id="rId2"/>
              </a:rPr>
              <a:t>/</a:t>
            </a:r>
            <a:endParaRPr lang="de-DE" dirty="0">
              <a:solidFill>
                <a:schemeClr val="accent4"/>
              </a:solidFill>
            </a:endParaRPr>
          </a:p>
        </p:txBody>
      </p:sp>
      <p:pic>
        <p:nvPicPr>
          <p:cNvPr id="13" name="Inhaltsplatzhalter 6">
            <a:extLst>
              <a:ext uri="{FF2B5EF4-FFF2-40B4-BE49-F238E27FC236}">
                <a16:creationId xmlns:a16="http://schemas.microsoft.com/office/drawing/2014/main" id="{1E530340-4A04-CB45-8372-516DAC5E97BA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/>
          <a:srcRect t="1499" b="13368"/>
          <a:stretch/>
        </p:blipFill>
        <p:spPr>
          <a:xfrm>
            <a:off x="6044254" y="1727200"/>
            <a:ext cx="4950129" cy="4821238"/>
          </a:xfrm>
        </p:spPr>
      </p:pic>
    </p:spTree>
    <p:extLst>
      <p:ext uri="{BB962C8B-B14F-4D97-AF65-F5344CB8AC3E}">
        <p14:creationId xmlns:p14="http://schemas.microsoft.com/office/powerpoint/2010/main" val="2842612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11168">
        <p159:morph option="byObject"/>
      </p:transition>
    </mc:Choice>
    <mc:Fallback>
      <p:transition spd="slow" advTm="1111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70590-9FFB-E84C-B787-72EA323D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Kurseinschreibung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27965E-9D9E-5A49-A8AE-5DD9915C31E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Kurseinschreibung bei Übungen und Seminaren mit begrenzter </a:t>
            </a:r>
            <a:r>
              <a:rPr lang="de-DE" dirty="0" err="1"/>
              <a:t>Teilnehmendenzahl</a:t>
            </a:r>
            <a:r>
              <a:rPr lang="de-DE" dirty="0"/>
              <a:t> (für gewöhnlich 30 Studierende) und/oder mehreren Gruppen</a:t>
            </a:r>
          </a:p>
          <a:p>
            <a:pPr marL="375369" lvl="1" indent="0">
              <a:buNone/>
            </a:pPr>
            <a:r>
              <a:rPr lang="de-DE" dirty="0"/>
              <a:t>→ 	notwendig und verpflichtend, </a:t>
            </a:r>
            <a:br>
              <a:rPr lang="de-DE" dirty="0"/>
            </a:br>
            <a:r>
              <a:rPr lang="de-DE" dirty="0"/>
              <a:t>	um einen Platz zu erhalten</a:t>
            </a:r>
          </a:p>
          <a:p>
            <a:pPr marL="375369" lvl="1" indent="0">
              <a:buNone/>
            </a:pPr>
            <a:r>
              <a:rPr lang="de-DE" dirty="0"/>
              <a:t>→	</a:t>
            </a:r>
            <a:r>
              <a:rPr lang="de-DE" b="1" dirty="0"/>
              <a:t>Start Onlineeinschreibung für Erstsemester:</a:t>
            </a:r>
            <a:br>
              <a:rPr lang="de-DE" b="1" dirty="0"/>
            </a:br>
            <a:r>
              <a:rPr lang="de-DE" b="1" dirty="0"/>
              <a:t>	</a:t>
            </a:r>
            <a:r>
              <a:rPr lang="de-DE" b="1" dirty="0">
                <a:solidFill>
                  <a:schemeClr val="accent4"/>
                </a:solidFill>
              </a:rPr>
              <a:t>Donnerstag, 05.10., 16.00 Uhr</a:t>
            </a:r>
          </a:p>
          <a:p>
            <a:pPr marL="285750" indent="-285750"/>
            <a:r>
              <a:rPr lang="de-DE" dirty="0"/>
              <a:t>Kurseinschreibung für Vorlesungen &amp; andere Veranstaltungen online ohne Begrenzung</a:t>
            </a:r>
          </a:p>
          <a:p>
            <a:pPr marL="358775" indent="0">
              <a:buNone/>
            </a:pPr>
            <a:r>
              <a:rPr lang="de-DE" dirty="0"/>
              <a:t>→ 	notwendig, um Informationen &amp; Zugriff zu</a:t>
            </a:r>
            <a:br>
              <a:rPr lang="de-DE" dirty="0"/>
            </a:br>
            <a:r>
              <a:rPr lang="de-DE" dirty="0"/>
              <a:t>	Materialien zu erhalten</a:t>
            </a:r>
          </a:p>
          <a:p>
            <a:pPr marL="358775" indent="0">
              <a:buNone/>
            </a:pPr>
            <a:r>
              <a:rPr lang="de-DE" dirty="0"/>
              <a:t>→	für gewöhnlich nicht stark eingegrenzt, </a:t>
            </a:r>
            <a:br>
              <a:rPr lang="de-DE" dirty="0"/>
            </a:br>
            <a:r>
              <a:rPr lang="de-DE" dirty="0"/>
              <a:t>	meist Infos in der ersten Sitzung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Inhaltsplatzhalter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2E1F961-7ADD-A14F-B38F-228FEAF06905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5857788" y="1733331"/>
            <a:ext cx="5373688" cy="2564714"/>
          </a:xfrm>
        </p:spPr>
      </p:pic>
    </p:spTree>
    <p:extLst>
      <p:ext uri="{BB962C8B-B14F-4D97-AF65-F5344CB8AC3E}">
        <p14:creationId xmlns:p14="http://schemas.microsoft.com/office/powerpoint/2010/main" val="19954465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64960">
        <p159:morph option="byObject"/>
      </p:transition>
    </mc:Choice>
    <mc:Fallback>
      <p:transition spd="slow" advTm="1649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30A2F32-CBE8-8E45-B098-B1E46CD0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Mit </a:t>
            </a:r>
            <a:r>
              <a:rPr lang="de-DE" dirty="0"/>
              <a:t>wem habt ihr es hier zu tun?</a:t>
            </a:r>
          </a:p>
        </p:txBody>
      </p:sp>
      <p:graphicFrame>
        <p:nvGraphicFramePr>
          <p:cNvPr id="2" name="Inhaltsplatzhalter 1"/>
          <p:cNvGraphicFramePr>
            <a:graphicFrameLocks noGrp="1"/>
          </p:cNvGraphicFramePr>
          <p:nvPr>
            <p:ph sz="half" idx="12"/>
            <p:extLst>
              <p:ext uri="{D42A27DB-BD31-4B8C-83A1-F6EECF244321}">
                <p14:modId xmlns:p14="http://schemas.microsoft.com/office/powerpoint/2010/main" val="2675555324"/>
              </p:ext>
            </p:extLst>
          </p:nvPr>
        </p:nvGraphicFramePr>
        <p:xfrm>
          <a:off x="317500" y="1727200"/>
          <a:ext cx="10888662" cy="24596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29554">
                  <a:extLst>
                    <a:ext uri="{9D8B030D-6E8A-4147-A177-3AD203B41FA5}">
                      <a16:colId xmlns:a16="http://schemas.microsoft.com/office/drawing/2014/main" val="3716783365"/>
                    </a:ext>
                  </a:extLst>
                </a:gridCol>
                <a:gridCol w="3629554">
                  <a:extLst>
                    <a:ext uri="{9D8B030D-6E8A-4147-A177-3AD203B41FA5}">
                      <a16:colId xmlns:a16="http://schemas.microsoft.com/office/drawing/2014/main" val="2590419061"/>
                    </a:ext>
                  </a:extLst>
                </a:gridCol>
                <a:gridCol w="3629554">
                  <a:extLst>
                    <a:ext uri="{9D8B030D-6E8A-4147-A177-3AD203B41FA5}">
                      <a16:colId xmlns:a16="http://schemas.microsoft.com/office/drawing/2014/main" val="529747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Nico </a:t>
                      </a:r>
                      <a:r>
                        <a:rPr lang="de-DE" b="1" dirty="0" err="1" smtClean="0"/>
                        <a:t>Stolzenbach</a:t>
                      </a:r>
                      <a:endParaRPr lang="de-DE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Jannik Heber</a:t>
                      </a:r>
                      <a:endParaRPr lang="de-DE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Philipp Fabritius</a:t>
                      </a:r>
                      <a:endParaRPr lang="de-DE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991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mtClean="0"/>
                        <a:t>Medienkommunikation, B.A.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Medienkommunikation, B.A.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Medien und Instruktionspsychologie,</a:t>
                      </a:r>
                      <a:r>
                        <a:rPr lang="de-DE" baseline="0" dirty="0" smtClean="0"/>
                        <a:t> M.A.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9621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Fachgruppe Medienforschung</a:t>
                      </a:r>
                      <a:br>
                        <a:rPr lang="de-DE" dirty="0" smtClean="0"/>
                      </a:b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Fachgruppe Medienforschung</a:t>
                      </a:r>
                      <a:br>
                        <a:rPr lang="de-DE" dirty="0" smtClean="0"/>
                      </a:b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Fachgruppe Medienforschung</a:t>
                      </a:r>
                      <a:br>
                        <a:rPr lang="de-DE" dirty="0" smtClean="0"/>
                      </a:b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7099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Fachschaftsrat</a:t>
                      </a:r>
                      <a:r>
                        <a:rPr lang="de-DE" dirty="0" smtClean="0"/>
                        <a:t> der Philosophischen Fakultät (FSR Phil)</a:t>
                      </a:r>
                      <a:br>
                        <a:rPr lang="de-DE" dirty="0" smtClean="0"/>
                      </a:b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Fachschaftsrat</a:t>
                      </a:r>
                      <a:r>
                        <a:rPr lang="de-DE" dirty="0" smtClean="0"/>
                        <a:t> der Philosophischen Fakultät (FSR Phil)</a:t>
                      </a:r>
                      <a:br>
                        <a:rPr lang="de-DE" dirty="0" smtClean="0"/>
                      </a:b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3965178"/>
                  </a:ext>
                </a:extLst>
              </a:tr>
            </a:tbl>
          </a:graphicData>
        </a:graphic>
      </p:graphicFrame>
      <p:pic>
        <p:nvPicPr>
          <p:cNvPr id="4" name="Picture 19">
            <a:extLst>
              <a:ext uri="{FF2B5EF4-FFF2-40B4-BE49-F238E27FC236}">
                <a16:creationId xmlns:a16="http://schemas.microsoft.com/office/drawing/2014/main" id="{524AD376-4BD4-8ECE-001F-430A8E44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4500" y="4203235"/>
            <a:ext cx="1608884" cy="162656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53F499B2-8270-4C75-F476-A3E2C95A4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6155" y="4194475"/>
            <a:ext cx="1608884" cy="1626562"/>
          </a:xfrm>
          <a:prstGeom prst="rect">
            <a:avLst/>
          </a:prstGeom>
        </p:spPr>
      </p:pic>
      <p:pic>
        <p:nvPicPr>
          <p:cNvPr id="6" name="Picture 7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44A3D626-D8E7-E463-84CE-6BD7DF53E1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73" y="4203235"/>
            <a:ext cx="1787121" cy="17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46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29141">
        <p159:morph option="byObject"/>
      </p:transition>
    </mc:Choice>
    <mc:Fallback>
      <p:transition spd="slow" advTm="291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1C0E2-6D5D-4C47-BAE4-F9D07051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Mailverteiler für aktuelle Infos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B34AC-4F22-3D43-AE1D-51E2DC79E5A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imf-official</a:t>
            </a:r>
            <a:r>
              <a:rPr lang="de-DE" b="1" dirty="0"/>
              <a:t>:</a:t>
            </a:r>
          </a:p>
          <a:p>
            <a:r>
              <a:rPr lang="de-DE" dirty="0" err="1"/>
              <a:t>studiumsrelevante</a:t>
            </a:r>
            <a:r>
              <a:rPr lang="de-DE" dirty="0"/>
              <a:t> Informationen</a:t>
            </a:r>
          </a:p>
          <a:p>
            <a:r>
              <a:rPr lang="de-DE" dirty="0"/>
              <a:t>Informationen zu Lehrveranstaltungen</a:t>
            </a:r>
          </a:p>
          <a:p>
            <a:r>
              <a:rPr lang="de-DE" dirty="0"/>
              <a:t>Informationen zur Online-Einschreibung</a:t>
            </a:r>
          </a:p>
          <a:p>
            <a:pPr marL="0" indent="0">
              <a:buNone/>
            </a:pPr>
            <a:endParaRPr lang="de-DE" b="1" dirty="0"/>
          </a:p>
          <a:p>
            <a:r>
              <a:rPr lang="de-DE" dirty="0"/>
              <a:t>Anmeldung Mailingliste </a:t>
            </a:r>
            <a:r>
              <a:rPr lang="de-DE" dirty="0" err="1"/>
              <a:t>imf-official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>
                <a:hlinkClick r:id="rId2"/>
              </a:rPr>
              <a:t>mailman.tu-chemnitz.de/mailman/listinfo/imf-official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CC499E1-1241-3641-8837-CD85BC2BE2A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imf-public</a:t>
            </a:r>
            <a:r>
              <a:rPr lang="de-DE" b="1" dirty="0"/>
              <a:t>:</a:t>
            </a:r>
          </a:p>
          <a:p>
            <a:r>
              <a:rPr lang="de-DE" dirty="0"/>
              <a:t>Allgemeine Informationen für Studierende des IMF</a:t>
            </a:r>
          </a:p>
          <a:p>
            <a:r>
              <a:rPr lang="de-DE" dirty="0"/>
              <a:t>Stellenausschreibungen für Nebenjobs und Praktika</a:t>
            </a:r>
          </a:p>
          <a:p>
            <a:r>
              <a:rPr lang="de-DE" dirty="0"/>
              <a:t>Einladungen zu Veranstaltungen</a:t>
            </a:r>
          </a:p>
          <a:p>
            <a:endParaRPr lang="de-DE" dirty="0"/>
          </a:p>
          <a:p>
            <a:r>
              <a:rPr lang="de-DE" dirty="0"/>
              <a:t>Anmeldung Mailingliste </a:t>
            </a:r>
            <a:r>
              <a:rPr lang="de-DE" dirty="0" err="1"/>
              <a:t>imf-public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>
                <a:hlinkClick r:id="rId3"/>
              </a:rPr>
              <a:t>mailman.tu-chemnitz.de/mailman/listinfo/imf-public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80" y="4535760"/>
            <a:ext cx="1788711" cy="20882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88" y="4535760"/>
            <a:ext cx="178871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87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84160">
        <p159:morph option="byObject"/>
      </p:transition>
    </mc:Choice>
    <mc:Fallback>
      <p:transition spd="slow" advTm="84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79AA6-3B8E-3A44-A92F-EDD9B289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SB-Service und Prüfungsanmeldung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ACFE34-3B61-C84B-BEF0-831A1A1B1221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ist euch schon von der Bewerbung bekannt</a:t>
            </a:r>
          </a:p>
          <a:p>
            <a:r>
              <a:rPr lang="de-DE" dirty="0"/>
              <a:t>Anmeldung künftig nicht mehr mit Bewerberlogin, sondern Anmeldung als Student mit URZ-Kürzel</a:t>
            </a:r>
          </a:p>
          <a:p>
            <a:r>
              <a:rPr lang="de-DE" dirty="0"/>
              <a:t>Herunterladen von Bescheinigungen </a:t>
            </a:r>
          </a:p>
          <a:p>
            <a:r>
              <a:rPr lang="de-DE" dirty="0"/>
              <a:t>Ändern von Kontaktdaten</a:t>
            </a:r>
          </a:p>
          <a:p>
            <a:r>
              <a:rPr lang="de-DE" dirty="0"/>
              <a:t>Rückmeldung zum neuen Semester</a:t>
            </a:r>
          </a:p>
          <a:p>
            <a:r>
              <a:rPr lang="de-DE" dirty="0"/>
              <a:t>Anmeldung von </a:t>
            </a:r>
            <a:r>
              <a:rPr lang="de-DE" dirty="0" smtClean="0"/>
              <a:t>Leistungen während </a:t>
            </a:r>
            <a:r>
              <a:rPr lang="de-DE" dirty="0"/>
              <a:t>der Anmeldezeit-räume (siehe dazu Website und Rundmails des ZPA)</a:t>
            </a:r>
          </a:p>
          <a:p>
            <a:r>
              <a:rPr lang="de-DE" dirty="0"/>
              <a:t>Zugriff auf Leistungsübersicht</a:t>
            </a:r>
          </a:p>
          <a:p>
            <a:r>
              <a:rPr lang="de-DE" dirty="0"/>
              <a:t>Herunterladen von Prüfungsprotokollen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FF43008-E0AA-3844-A1C8-F14BE9C0DC16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6083738" y="1727200"/>
            <a:ext cx="4871162" cy="4821238"/>
          </a:xfrm>
        </p:spPr>
      </p:pic>
    </p:spTree>
    <p:extLst>
      <p:ext uri="{BB962C8B-B14F-4D97-AF65-F5344CB8AC3E}">
        <p14:creationId xmlns:p14="http://schemas.microsoft.com/office/powerpoint/2010/main" val="2379501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91850">
        <p159:morph option="byObject"/>
      </p:transition>
    </mc:Choice>
    <mc:Fallback>
      <p:transition spd="slow" advTm="91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BE34AB-D3BA-9C4F-B501-8C6050CB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Prüfungsformen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DE3125-72A7-674D-869F-1D3D1FA52B4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pPr marL="9525" indent="0">
              <a:buNone/>
            </a:pPr>
            <a:r>
              <a:rPr lang="de-DE" b="1" dirty="0"/>
              <a:t>Prüfungsvorleistungen (PVL) </a:t>
            </a:r>
          </a:p>
          <a:p>
            <a:r>
              <a:rPr lang="de-DE" dirty="0"/>
              <a:t>Ergebnisse müssen vorliegen, um an Prüfungen teilzunehmen</a:t>
            </a:r>
          </a:p>
          <a:p>
            <a:r>
              <a:rPr lang="de-DE" dirty="0"/>
              <a:t>es gibt nur “Bestanden“ oder „Nicht Bestanden“</a:t>
            </a:r>
          </a:p>
          <a:p>
            <a:r>
              <a:rPr lang="de-DE" dirty="0"/>
              <a:t>werden oft während des Semesters als Referat oder Aufgaben erbracht</a:t>
            </a:r>
          </a:p>
          <a:p>
            <a:endParaRPr lang="de-DE" dirty="0"/>
          </a:p>
          <a:p>
            <a:pPr marL="9525" indent="0">
              <a:buNone/>
            </a:pPr>
            <a:r>
              <a:rPr lang="de-DE" b="1" dirty="0"/>
              <a:t>Prüfungsleistungen (PL)</a:t>
            </a:r>
          </a:p>
          <a:p>
            <a:r>
              <a:rPr lang="de-DE" dirty="0"/>
              <a:t>bei Prüfungen gibt es nur drei Versuche – sonst ist die Prüfung „endgültig nicht bestanden“</a:t>
            </a:r>
          </a:p>
          <a:p>
            <a:r>
              <a:rPr lang="de-DE" dirty="0"/>
              <a:t>bestandene Prüfungen können nicht wiederholt werden, um die Note zu verbessern</a:t>
            </a:r>
          </a:p>
          <a:p>
            <a:r>
              <a:rPr lang="de-DE" dirty="0"/>
              <a:t>Noten von 1 bis 4 sind möglich, mit Abstufungen ,3 und ,7; 5 bedeutet „Nicht Bestanden“</a:t>
            </a:r>
          </a:p>
          <a:p>
            <a:endParaRPr lang="de-DE" dirty="0"/>
          </a:p>
          <a:p>
            <a:pPr marL="9525" indent="0">
              <a:buNone/>
            </a:pPr>
            <a:r>
              <a:rPr lang="de-DE" b="1" dirty="0"/>
              <a:t>Anrechenbare Studienleistungen (ASL)</a:t>
            </a:r>
          </a:p>
          <a:p>
            <a:r>
              <a:rPr lang="de-DE" dirty="0"/>
              <a:t>sind ähnlich wie Prüfungen, können jedoch unbegrenzt wiederholt werden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13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30677">
        <p159:morph option="byObject"/>
      </p:transition>
    </mc:Choice>
    <mc:Fallback>
      <p:transition spd="slow" advTm="130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4A822-948C-DC4F-AC71-2DF58A1E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Hausarbeiten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F41396-E6EA-1C45-9F55-33CA9A865AF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r>
              <a:rPr lang="de-DE" dirty="0"/>
              <a:t>Hausarbeiten sind Prüfungsleistungen – es gelten also die zuvor genannten Punkte</a:t>
            </a:r>
          </a:p>
          <a:p>
            <a:r>
              <a:rPr lang="de-DE" dirty="0"/>
              <a:t>bauen meist auf einem Seminar oder einer Übung auf</a:t>
            </a:r>
          </a:p>
          <a:p>
            <a:r>
              <a:rPr lang="de-DE" dirty="0"/>
              <a:t>die Dozierenden geben auf Grundlage der Studienordnung die Randbedingungen (Umfang, Thema, etc.) vor</a:t>
            </a:r>
          </a:p>
          <a:p>
            <a:r>
              <a:rPr lang="de-DE" dirty="0"/>
              <a:t>bei manchen Dozierenden soll zur Themenabsprache im Voraus ein Exposé abgegeben </a:t>
            </a:r>
            <a:r>
              <a:rPr lang="de-DE" dirty="0" smtClean="0"/>
              <a:t>werden</a:t>
            </a:r>
            <a:endParaRPr lang="de-DE" dirty="0"/>
          </a:p>
          <a:p>
            <a:r>
              <a:rPr lang="de-DE" dirty="0"/>
              <a:t>können oft zu jedem Zeitpunkt im Studium geschrieben werden, nur wenige Dozierende setzen </a:t>
            </a:r>
            <a:r>
              <a:rPr lang="de-DE" dirty="0" smtClean="0"/>
              <a:t>Fristen</a:t>
            </a:r>
          </a:p>
          <a:p>
            <a:r>
              <a:rPr lang="de-DE" dirty="0" smtClean="0"/>
              <a:t>Seit kurzem gibt es bei der Professur für Medienpsychologie neue Regelungen, welche hier einzusehen sind: </a:t>
            </a:r>
          </a:p>
          <a:p>
            <a:pPr lvl="1"/>
            <a:r>
              <a:rPr lang="de-DE" dirty="0"/>
              <a:t>https://www.tu-chemnitz.de/phil/imf/mp/lehre/hausarbeiten.php#erstellung</a:t>
            </a:r>
          </a:p>
          <a:p>
            <a:r>
              <a:rPr lang="de-DE" dirty="0"/>
              <a:t>müssen zuvor über den SB-Service oder das Formular zur Prüfungsanmeldung beim ZPA angemeldet werden</a:t>
            </a:r>
          </a:p>
          <a:p>
            <a:r>
              <a:rPr lang="de-DE" dirty="0"/>
              <a:t>im SB-Service kann anschließend ein Prüfungsprotokoll ausgedruckt werden, das mit der Arbeit abgegeben werden muss</a:t>
            </a:r>
          </a:p>
          <a:p>
            <a:r>
              <a:rPr lang="de-DE" dirty="0"/>
              <a:t>die Hausarbeit muss eine Selbstständigkeitserklärung (Vorlage beim ZPA) enthalten</a:t>
            </a:r>
          </a:p>
          <a:p>
            <a:r>
              <a:rPr lang="de-DE" dirty="0"/>
              <a:t>die Art der Abgabe (PDF per Mail, gedruckt per Post) ist mit den Dozierenden abzusprechen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5036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227584">
        <p159:morph option="byObject"/>
      </p:transition>
    </mc:Choice>
    <mc:Fallback>
      <p:transition spd="slow" advTm="227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867AE-7F8C-F3F7-DBB8-0C4B7989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Prüfungsanmeldung per Formular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9179DE-D1E6-D1D2-D84D-3A1B015B4EE7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manchmal lässt sich eine Prüfung nicht über den SB-Service anmelden (z.B. bei abgelaufenen Fristen oder Ersatzveranstaltungen, die so nicht im SAP stehen)</a:t>
            </a:r>
          </a:p>
          <a:p>
            <a:r>
              <a:rPr lang="de-DE" dirty="0"/>
              <a:t>dann erfolgt die Anmeldung über das Formular des Zentralen Prüfungsamtes (ZPA)</a:t>
            </a:r>
          </a:p>
          <a:p>
            <a:r>
              <a:rPr lang="de-DE" dirty="0"/>
              <a:t>Download: </a:t>
            </a:r>
            <a:r>
              <a:rPr lang="de-DE" dirty="0">
                <a:hlinkClick r:id="rId2"/>
              </a:rPr>
              <a:t>tu-chemnitz.de/zpa/pruefungsanmeldung/</a:t>
            </a:r>
            <a:br>
              <a:rPr lang="de-DE" dirty="0">
                <a:hlinkClick r:id="rId2"/>
              </a:rPr>
            </a:br>
            <a:r>
              <a:rPr lang="de-DE" dirty="0">
                <a:hlinkClick r:id="rId2"/>
              </a:rPr>
              <a:t>allgemein_PAnmeldung.php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Abgabe kann über den ZPA-Briefkasten oder per Mail (als Scan oder digital signiert) erfolgen</a:t>
            </a:r>
          </a:p>
          <a:p>
            <a:r>
              <a:rPr lang="de-DE" dirty="0"/>
              <a:t>Zuständig für die Studiengänge des IMF ist Frau Pfeiffer: </a:t>
            </a:r>
            <a:r>
              <a:rPr lang="de-DE" dirty="0">
                <a:hlinkClick r:id="rId3"/>
              </a:rPr>
              <a:t>zpa9@verwaltung.tu-chemnitz.de</a:t>
            </a:r>
            <a:r>
              <a:rPr lang="de-DE" dirty="0"/>
              <a:t> </a:t>
            </a:r>
          </a:p>
        </p:txBody>
      </p:sp>
      <p:pic>
        <p:nvPicPr>
          <p:cNvPr id="9" name="Inhaltsplatzhalter 8" descr="Ein Bild, das Tisch enthält.&#10;&#10;Automatisch generierte Beschreibung">
            <a:extLst>
              <a:ext uri="{FF2B5EF4-FFF2-40B4-BE49-F238E27FC236}">
                <a16:creationId xmlns:a16="http://schemas.microsoft.com/office/drawing/2014/main" id="{CB549A5C-E8B6-7D23-C59A-31E4C3180BC4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6081500" y="1727200"/>
            <a:ext cx="4875638" cy="4821238"/>
          </a:xfr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255954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19050">
        <p159:morph option="byObject"/>
      </p:transition>
    </mc:Choice>
    <mc:Fallback>
      <p:transition spd="slow" advTm="119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1C0E2-6D5D-4C47-BAE4-F9D07051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Versuchspersonenstunden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560433-2E9D-684F-A950-49A21F1E8D6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r>
              <a:rPr lang="de-DE" dirty="0"/>
              <a:t>in den Studiengängen B_MK, B_CC und M_MI müssen Versuchspersonenstunden gesammelt werden</a:t>
            </a:r>
          </a:p>
          <a:p>
            <a:r>
              <a:rPr lang="de-DE" dirty="0"/>
              <a:t>dazu muss an Studien der Professuren Psychologie digitaler Lernmedien und Medienpsychologie teilgenommen werden</a:t>
            </a:r>
          </a:p>
          <a:p>
            <a:r>
              <a:rPr lang="de-DE" dirty="0"/>
              <a:t>auch ihr könnt bei Untersuchungen im Rahmen von Abschlussarbeiten an den beiden Professuren davon profitieren</a:t>
            </a:r>
          </a:p>
          <a:p>
            <a:endParaRPr lang="de-DE" dirty="0"/>
          </a:p>
          <a:p>
            <a:r>
              <a:rPr lang="de-DE" dirty="0"/>
              <a:t>es gibt sowohl Online-Studien als auch Studien, die in Präsenz durchgeführt werden</a:t>
            </a:r>
          </a:p>
          <a:p>
            <a:r>
              <a:rPr lang="de-DE" dirty="0"/>
              <a:t>Online-Studien können zuhause erledigt werden, die Anrechnung von VPS erfolgt über das URZ-Nutzerkürzel</a:t>
            </a:r>
          </a:p>
          <a:p>
            <a:r>
              <a:rPr lang="de-DE" dirty="0"/>
              <a:t>Präsenzstudien erfordern vorher eine Einschreibung über die Onlineeinschreibung des Instituts</a:t>
            </a:r>
          </a:p>
          <a:p>
            <a:r>
              <a:rPr lang="de-DE" dirty="0"/>
              <a:t>wenn alle VPS gesammelt wurden, können diese über Gabriela Luft an das ZPA gemeldet werden</a:t>
            </a:r>
            <a:br>
              <a:rPr lang="de-DE" dirty="0"/>
            </a:br>
            <a:endParaRPr lang="de-DE" dirty="0"/>
          </a:p>
          <a:p>
            <a:r>
              <a:rPr lang="de-DE" dirty="0"/>
              <a:t>Anmeldung Mailingliste: </a:t>
            </a:r>
            <a:r>
              <a:rPr lang="de-DE" dirty="0">
                <a:hlinkClick r:id="rId3"/>
              </a:rPr>
              <a:t>mailman.tu-chemnitz.de/mailman/listinfo/studienteilnahme</a:t>
            </a:r>
            <a:endParaRPr lang="de-DE" dirty="0"/>
          </a:p>
          <a:p>
            <a:r>
              <a:rPr lang="de-DE" dirty="0"/>
              <a:t>Online-Einschreibung: </a:t>
            </a:r>
            <a:r>
              <a:rPr lang="de-DE" dirty="0">
                <a:hlinkClick r:id="rId4"/>
              </a:rPr>
              <a:t>imf.tu-chemnitz.de/oe/index.php?page=study</a:t>
            </a:r>
            <a:endParaRPr lang="de-DE" dirty="0"/>
          </a:p>
          <a:p>
            <a:r>
              <a:rPr lang="de-DE" dirty="0"/>
              <a:t>Weitere Infos: </a:t>
            </a:r>
            <a:r>
              <a:rPr lang="de-DE" dirty="0">
                <a:hlinkClick r:id="rId5"/>
              </a:rPr>
              <a:t>tu-chemnitz.de/phil/imf/studium/vp-stunden.php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623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344448">
        <p159:morph option="byObject"/>
      </p:transition>
    </mc:Choice>
    <mc:Fallback>
      <p:transition spd="slow" advTm="344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16890-A686-7946-B061-BB87D3143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finde ich mich an der Uni zurecht?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C56CA1A2-6866-4C47-9562-B86533A4A71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 algn="r">
              <a:buNone/>
            </a:pPr>
            <a:endParaRPr lang="de-DE" dirty="0"/>
          </a:p>
          <a:p>
            <a:pPr marL="0" indent="0" algn="r">
              <a:buNone/>
            </a:pPr>
            <a:endParaRPr lang="de-DE" dirty="0"/>
          </a:p>
          <a:p>
            <a:pPr marL="0" indent="0" algn="r">
              <a:buNone/>
            </a:pPr>
            <a:endParaRPr lang="de-DE" dirty="0"/>
          </a:p>
          <a:p>
            <a:pPr marL="0" indent="0" algn="r">
              <a:buNone/>
            </a:pPr>
            <a:r>
              <a:rPr lang="de-DE" dirty="0"/>
              <a:t>Straße der Nationen   </a:t>
            </a:r>
            <a:r>
              <a:rPr lang="de-DE" sz="2800" b="1" dirty="0">
                <a:solidFill>
                  <a:schemeClr val="accent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</a:t>
            </a:r>
            <a:endParaRPr lang="de-DE" sz="2800" dirty="0"/>
          </a:p>
          <a:p>
            <a:pPr marL="0" indent="0" algn="r">
              <a:buNone/>
            </a:pPr>
            <a:r>
              <a:rPr lang="de-DE" dirty="0"/>
              <a:t>Wilhelm-Raabe-Straße   </a:t>
            </a:r>
            <a:r>
              <a:rPr lang="de-DE" sz="2800" b="1" dirty="0">
                <a:solidFill>
                  <a:srgbClr val="0075B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</a:t>
            </a:r>
            <a:endParaRPr lang="de-DE" sz="2800" dirty="0"/>
          </a:p>
          <a:p>
            <a:pPr marL="0" indent="0" algn="r">
              <a:buNone/>
            </a:pPr>
            <a:r>
              <a:rPr lang="de-DE" dirty="0" err="1"/>
              <a:t>Reichenhainer</a:t>
            </a:r>
            <a:r>
              <a:rPr lang="de-DE" dirty="0"/>
              <a:t> Straße   </a:t>
            </a:r>
            <a:r>
              <a:rPr lang="de-DE" sz="2800" b="1" dirty="0">
                <a:solidFill>
                  <a:schemeClr val="accent4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</a:t>
            </a:r>
            <a:endParaRPr lang="de-DE" sz="2800" dirty="0"/>
          </a:p>
          <a:p>
            <a:pPr marL="0" indent="0" algn="r">
              <a:buNone/>
            </a:pPr>
            <a:r>
              <a:rPr lang="de-DE" dirty="0"/>
              <a:t>Sportforum  </a:t>
            </a:r>
            <a:r>
              <a:rPr lang="de-DE" b="1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de-DE" sz="2800" b="1" dirty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</a:t>
            </a:r>
            <a:endParaRPr lang="de-DE" sz="2800" dirty="0"/>
          </a:p>
          <a:p>
            <a:pPr marL="0" indent="0" algn="r">
              <a:buNone/>
            </a:pPr>
            <a:r>
              <a:rPr lang="de-DE" dirty="0" err="1"/>
              <a:t>Erfenschlager</a:t>
            </a:r>
            <a:r>
              <a:rPr lang="de-DE" dirty="0"/>
              <a:t> Straße </a:t>
            </a:r>
            <a:r>
              <a:rPr lang="de-DE" sz="2800" dirty="0"/>
              <a:t> </a:t>
            </a:r>
            <a:r>
              <a:rPr lang="de-DE" sz="2800" b="1" dirty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</a:t>
            </a:r>
            <a:endParaRPr lang="de-DE" sz="2800" dirty="0"/>
          </a:p>
        </p:txBody>
      </p:sp>
      <p:pic>
        <p:nvPicPr>
          <p:cNvPr id="16" name="Inhaltsplatzhalter 9">
            <a:extLst>
              <a:ext uri="{FF2B5EF4-FFF2-40B4-BE49-F238E27FC236}">
                <a16:creationId xmlns:a16="http://schemas.microsoft.com/office/drawing/2014/main" id="{24E79819-7635-3144-B1E1-82054D85942B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/>
          <a:srcRect t="16434" b="2914"/>
          <a:stretch/>
        </p:blipFill>
        <p:spPr>
          <a:xfrm>
            <a:off x="6363414" y="1727200"/>
            <a:ext cx="4311810" cy="482123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573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58901">
        <p159:morph option="byObject"/>
      </p:transition>
    </mc:Choice>
    <mc:Fallback>
      <p:transition spd="slow" advTm="58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9">
            <a:extLst>
              <a:ext uri="{FF2B5EF4-FFF2-40B4-BE49-F238E27FC236}">
                <a16:creationId xmlns:a16="http://schemas.microsoft.com/office/drawing/2014/main" id="{24E79819-7635-3144-B1E1-82054D85942B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2"/>
          <a:srcRect t="16434" b="2914"/>
          <a:stretch/>
        </p:blipFill>
        <p:spPr>
          <a:xfrm>
            <a:off x="1583780" y="0"/>
            <a:ext cx="12600000" cy="14088654"/>
          </a:xfr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9E5CB3C3-51A5-804C-9547-D8F61DF9B82D}"/>
              </a:ext>
            </a:extLst>
          </p:cNvPr>
          <p:cNvSpPr/>
          <p:nvPr/>
        </p:nvSpPr>
        <p:spPr>
          <a:xfrm>
            <a:off x="0" y="6840016"/>
            <a:ext cx="11520488" cy="359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BCAF785-9D5E-D84C-B48E-533FA7EDCCFA}"/>
              </a:ext>
            </a:extLst>
          </p:cNvPr>
          <p:cNvSpPr/>
          <p:nvPr/>
        </p:nvSpPr>
        <p:spPr>
          <a:xfrm>
            <a:off x="0" y="0"/>
            <a:ext cx="7704460" cy="6840016"/>
          </a:xfrm>
          <a:prstGeom prst="rect">
            <a:avLst/>
          </a:prstGeom>
          <a:gradFill>
            <a:gsLst>
              <a:gs pos="0">
                <a:schemeClr val="bg1"/>
              </a:gs>
              <a:gs pos="7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916890-A686-7946-B061-BB87D314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7" y="287288"/>
            <a:ext cx="10886809" cy="1058167"/>
          </a:xfrm>
        </p:spPr>
        <p:txBody>
          <a:bodyPr/>
          <a:lstStyle/>
          <a:p>
            <a:r>
              <a:rPr lang="de-DE" dirty="0"/>
              <a:t>Campus Straße der Nationen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ED6F038-1BFC-1840-BD74-AB1FA3CDD98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Bibliothek</a:t>
            </a:r>
          </a:p>
          <a:p>
            <a:r>
              <a:rPr lang="de-DE" dirty="0"/>
              <a:t>Omnibusbahnhof</a:t>
            </a:r>
          </a:p>
          <a:p>
            <a:r>
              <a:rPr lang="de-DE" dirty="0"/>
              <a:t>Böttcher-Bau („</a:t>
            </a:r>
            <a:r>
              <a:rPr lang="de-DE" dirty="0" err="1"/>
              <a:t>Strana</a:t>
            </a:r>
            <a:r>
              <a:rPr lang="de-DE" dirty="0"/>
              <a:t>“)</a:t>
            </a:r>
          </a:p>
          <a:p>
            <a:r>
              <a:rPr lang="de-DE" dirty="0"/>
              <a:t>Hauptbahnhof</a:t>
            </a:r>
          </a:p>
          <a:p>
            <a:r>
              <a:rPr lang="de-DE" dirty="0"/>
              <a:t>RAWEMA-Bau</a:t>
            </a:r>
          </a:p>
          <a:p>
            <a:pPr lvl="1"/>
            <a:r>
              <a:rPr lang="de-DE" dirty="0"/>
              <a:t>Sekretariat Gabriela Luft</a:t>
            </a:r>
          </a:p>
          <a:p>
            <a:pPr lvl="1"/>
            <a:r>
              <a:rPr lang="de-DE" dirty="0"/>
              <a:t>Prof. Kommunikations- und Medienwissenschaft</a:t>
            </a:r>
          </a:p>
          <a:p>
            <a:pPr lvl="1"/>
            <a:r>
              <a:rPr lang="de-DE" dirty="0"/>
              <a:t>Prof. Psychologie Digitaler Lernmedien</a:t>
            </a:r>
          </a:p>
          <a:p>
            <a:r>
              <a:rPr lang="de-DE" dirty="0"/>
              <a:t>Zentralhaltestelle („</a:t>
            </a:r>
            <a:r>
              <a:rPr lang="de-DE" dirty="0" err="1"/>
              <a:t>Zenti</a:t>
            </a:r>
            <a:r>
              <a:rPr lang="de-DE" dirty="0"/>
              <a:t>“)</a:t>
            </a:r>
          </a:p>
          <a:p>
            <a:endParaRPr lang="de-DE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3C5F2DD-C64F-7848-B6AC-44535104A5EF}"/>
              </a:ext>
            </a:extLst>
          </p:cNvPr>
          <p:cNvCxnSpPr/>
          <p:nvPr/>
        </p:nvCxnSpPr>
        <p:spPr>
          <a:xfrm flipV="1">
            <a:off x="1799804" y="1727449"/>
            <a:ext cx="6552728" cy="216023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889D979-B22B-F847-9BB5-F6964ED3384C}"/>
              </a:ext>
            </a:extLst>
          </p:cNvPr>
          <p:cNvCxnSpPr>
            <a:cxnSpLocks/>
          </p:cNvCxnSpPr>
          <p:nvPr/>
        </p:nvCxnSpPr>
        <p:spPr>
          <a:xfrm>
            <a:off x="2051832" y="3529715"/>
            <a:ext cx="6156684" cy="69941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19">
            <a:extLst>
              <a:ext uri="{FF2B5EF4-FFF2-40B4-BE49-F238E27FC236}">
                <a16:creationId xmlns:a16="http://schemas.microsoft.com/office/drawing/2014/main" id="{76C3BDAF-A851-6243-9217-80610785FE9A}"/>
              </a:ext>
            </a:extLst>
          </p:cNvPr>
          <p:cNvCxnSpPr/>
          <p:nvPr/>
        </p:nvCxnSpPr>
        <p:spPr>
          <a:xfrm>
            <a:off x="0" y="6850101"/>
            <a:ext cx="11520488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0">
            <a:extLst>
              <a:ext uri="{FF2B5EF4-FFF2-40B4-BE49-F238E27FC236}">
                <a16:creationId xmlns:a16="http://schemas.microsoft.com/office/drawing/2014/main" id="{50EB6AC7-C317-4D46-A18A-36653C03D2C3}"/>
              </a:ext>
            </a:extLst>
          </p:cNvPr>
          <p:cNvCxnSpPr/>
          <p:nvPr/>
        </p:nvCxnSpPr>
        <p:spPr>
          <a:xfrm>
            <a:off x="0" y="6850101"/>
            <a:ext cx="11520488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85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">
            <a:extLst>
              <a:ext uri="{FF2B5EF4-FFF2-40B4-BE49-F238E27FC236}">
                <a16:creationId xmlns:a16="http://schemas.microsoft.com/office/drawing/2014/main" id="{E8D6F3A3-710F-7E4C-9FDD-182470F75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82" y="6847866"/>
            <a:ext cx="10078326" cy="3514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6404" tIns="43202" rIns="86404" bIns="43202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sz="1000" kern="120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charset="0"/>
              </a:rPr>
              <a:t>O-Phase Wintersemester 2021 / 2022  ∙  Mentoring für die Studiengänge des IMF  ∙  Fachgruppe Medienforschung  ∙  Thore Zielke  ∙  04.10.2021</a:t>
            </a:r>
          </a:p>
        </p:txBody>
      </p:sp>
      <p:sp>
        <p:nvSpPr>
          <p:cNvPr id="32" name="Fußzeilenplatzhalter 4">
            <a:extLst>
              <a:ext uri="{FF2B5EF4-FFF2-40B4-BE49-F238E27FC236}">
                <a16:creationId xmlns:a16="http://schemas.microsoft.com/office/drawing/2014/main" id="{A0084312-3F80-5040-8412-AF58050076AD}"/>
              </a:ext>
            </a:extLst>
          </p:cNvPr>
          <p:cNvSpPr txBox="1">
            <a:spLocks/>
          </p:cNvSpPr>
          <p:nvPr/>
        </p:nvSpPr>
        <p:spPr>
          <a:xfrm>
            <a:off x="10800804" y="6847866"/>
            <a:ext cx="716887" cy="351151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05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pPr algn="ctr">
                <a:defRPr/>
              </a:pPr>
              <a:t>27</a:t>
            </a:fld>
            <a:endParaRPr lang="de-DE" sz="105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110EF93-E34B-46EE-828C-3DD111880487}"/>
              </a:ext>
            </a:extLst>
          </p:cNvPr>
          <p:cNvCxnSpPr>
            <a:cxnSpLocks/>
          </p:cNvCxnSpPr>
          <p:nvPr/>
        </p:nvCxnSpPr>
        <p:spPr>
          <a:xfrm>
            <a:off x="10800804" y="6847866"/>
            <a:ext cx="0" cy="35144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203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91050">
        <p159:morph option="byObject"/>
      </p:transition>
    </mc:Choice>
    <mc:Fallback>
      <p:transition spd="slow" advTm="91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9">
            <a:extLst>
              <a:ext uri="{FF2B5EF4-FFF2-40B4-BE49-F238E27FC236}">
                <a16:creationId xmlns:a16="http://schemas.microsoft.com/office/drawing/2014/main" id="{24E79819-7635-3144-B1E1-82054D85942B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2"/>
          <a:srcRect t="16434" b="2914"/>
          <a:stretch/>
        </p:blipFill>
        <p:spPr>
          <a:xfrm>
            <a:off x="1583780" y="-4105200"/>
            <a:ext cx="12600000" cy="14088654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34881E8-A90D-DE47-AE31-828E5C3F250B}"/>
              </a:ext>
            </a:extLst>
          </p:cNvPr>
          <p:cNvSpPr/>
          <p:nvPr/>
        </p:nvSpPr>
        <p:spPr>
          <a:xfrm>
            <a:off x="0" y="0"/>
            <a:ext cx="7704460" cy="6840016"/>
          </a:xfrm>
          <a:prstGeom prst="rect">
            <a:avLst/>
          </a:prstGeom>
          <a:gradFill>
            <a:gsLst>
              <a:gs pos="0">
                <a:schemeClr val="bg1"/>
              </a:gs>
              <a:gs pos="7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916890-A686-7946-B061-BB87D314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7" y="287288"/>
            <a:ext cx="10886809" cy="1058167"/>
          </a:xfrm>
        </p:spPr>
        <p:txBody>
          <a:bodyPr/>
          <a:lstStyle/>
          <a:p>
            <a:r>
              <a:rPr lang="de-DE" dirty="0"/>
              <a:t>Campus </a:t>
            </a:r>
            <a:r>
              <a:rPr lang="de-DE" dirty="0" err="1"/>
              <a:t>Reichenhainer</a:t>
            </a:r>
            <a:r>
              <a:rPr lang="de-DE" dirty="0"/>
              <a:t> Straße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ED6F038-1BFC-1840-BD74-AB1FA3CDD98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de-DE" dirty="0"/>
          </a:p>
          <a:p>
            <a:pPr marL="88900" indent="0">
              <a:buNone/>
            </a:pPr>
            <a:endParaRPr lang="de-DE" dirty="0"/>
          </a:p>
          <a:p>
            <a:r>
              <a:rPr lang="de-DE" dirty="0"/>
              <a:t>Turmbau (7-Stöckiges Gebäude)</a:t>
            </a:r>
          </a:p>
          <a:p>
            <a:pPr lvl="1"/>
            <a:r>
              <a:rPr lang="de-DE" dirty="0"/>
              <a:t>Zentrales Prüfungsamt</a:t>
            </a:r>
          </a:p>
          <a:p>
            <a:r>
              <a:rPr lang="de-DE" dirty="0"/>
              <a:t>Weinhold-Bau</a:t>
            </a:r>
          </a:p>
          <a:p>
            <a:r>
              <a:rPr lang="de-DE" dirty="0"/>
              <a:t>Neues Hörsaalgebäude („Orangerie“)</a:t>
            </a:r>
          </a:p>
          <a:p>
            <a:r>
              <a:rPr lang="de-DE" dirty="0"/>
              <a:t>Thüringer Weg 11</a:t>
            </a:r>
          </a:p>
          <a:p>
            <a:pPr lvl="1"/>
            <a:r>
              <a:rPr lang="de-DE" dirty="0"/>
              <a:t>Sekretariat Simone </a:t>
            </a:r>
            <a:r>
              <a:rPr lang="de-DE" dirty="0" err="1"/>
              <a:t>Grehl</a:t>
            </a:r>
            <a:endParaRPr lang="de-DE" dirty="0"/>
          </a:p>
          <a:p>
            <a:pPr lvl="1"/>
            <a:r>
              <a:rPr lang="de-DE" dirty="0"/>
              <a:t>Prof. Medienpsychologie</a:t>
            </a:r>
          </a:p>
          <a:p>
            <a:pPr lvl="1"/>
            <a:r>
              <a:rPr lang="de-DE" dirty="0"/>
              <a:t>Prof. Visuelle Kommunikation &amp; Mediensoziologie</a:t>
            </a:r>
            <a:br>
              <a:rPr lang="de-DE" dirty="0"/>
            </a:br>
            <a:endParaRPr lang="de-DE" dirty="0"/>
          </a:p>
        </p:txBody>
      </p:sp>
      <p:sp>
        <p:nvSpPr>
          <p:cNvPr id="24" name="Freihandform 23">
            <a:extLst>
              <a:ext uri="{FF2B5EF4-FFF2-40B4-BE49-F238E27FC236}">
                <a16:creationId xmlns:a16="http://schemas.microsoft.com/office/drawing/2014/main" id="{B4C0FCA2-4EC3-4346-B0E9-66ABD23524A0}"/>
              </a:ext>
            </a:extLst>
          </p:cNvPr>
          <p:cNvSpPr/>
          <p:nvPr/>
        </p:nvSpPr>
        <p:spPr>
          <a:xfrm>
            <a:off x="2351313" y="3958047"/>
            <a:ext cx="8307487" cy="1209585"/>
          </a:xfrm>
          <a:custGeom>
            <a:avLst/>
            <a:gdLst>
              <a:gd name="connsiteX0" fmla="*/ 0 w 8835863"/>
              <a:gd name="connsiteY0" fmla="*/ 352697 h 1393100"/>
              <a:gd name="connsiteX1" fmla="*/ 6662057 w 8835863"/>
              <a:gd name="connsiteY1" fmla="*/ 1384663 h 1393100"/>
              <a:gd name="connsiteX2" fmla="*/ 8778240 w 8835863"/>
              <a:gd name="connsiteY2" fmla="*/ 796834 h 1393100"/>
              <a:gd name="connsiteX3" fmla="*/ 8294915 w 8835863"/>
              <a:gd name="connsiteY3" fmla="*/ 0 h 1393100"/>
              <a:gd name="connsiteX0" fmla="*/ 0 w 8390733"/>
              <a:gd name="connsiteY0" fmla="*/ 352697 h 1418013"/>
              <a:gd name="connsiteX1" fmla="*/ 6662057 w 8390733"/>
              <a:gd name="connsiteY1" fmla="*/ 1384663 h 1418013"/>
              <a:gd name="connsiteX2" fmla="*/ 8268789 w 8390733"/>
              <a:gd name="connsiteY2" fmla="*/ 1058091 h 1418013"/>
              <a:gd name="connsiteX3" fmla="*/ 8294915 w 8390733"/>
              <a:gd name="connsiteY3" fmla="*/ 0 h 1418013"/>
              <a:gd name="connsiteX0" fmla="*/ 0 w 8390733"/>
              <a:gd name="connsiteY0" fmla="*/ 352697 h 1426755"/>
              <a:gd name="connsiteX1" fmla="*/ 6662057 w 8390733"/>
              <a:gd name="connsiteY1" fmla="*/ 1384663 h 1426755"/>
              <a:gd name="connsiteX2" fmla="*/ 8268789 w 8390733"/>
              <a:gd name="connsiteY2" fmla="*/ 1058091 h 1426755"/>
              <a:gd name="connsiteX3" fmla="*/ 8294915 w 8390733"/>
              <a:gd name="connsiteY3" fmla="*/ 0 h 1426755"/>
              <a:gd name="connsiteX0" fmla="*/ 0 w 8361712"/>
              <a:gd name="connsiteY0" fmla="*/ 352697 h 1428546"/>
              <a:gd name="connsiteX1" fmla="*/ 6662057 w 8361712"/>
              <a:gd name="connsiteY1" fmla="*/ 1384663 h 1428546"/>
              <a:gd name="connsiteX2" fmla="*/ 8268789 w 8361712"/>
              <a:gd name="connsiteY2" fmla="*/ 1058091 h 1428546"/>
              <a:gd name="connsiteX3" fmla="*/ 8294915 w 8361712"/>
              <a:gd name="connsiteY3" fmla="*/ 0 h 1428546"/>
              <a:gd name="connsiteX0" fmla="*/ 0 w 8396537"/>
              <a:gd name="connsiteY0" fmla="*/ 352697 h 1251428"/>
              <a:gd name="connsiteX1" fmla="*/ 6583680 w 8396537"/>
              <a:gd name="connsiteY1" fmla="*/ 1188720 h 1251428"/>
              <a:gd name="connsiteX2" fmla="*/ 8268789 w 8396537"/>
              <a:gd name="connsiteY2" fmla="*/ 1058091 h 1251428"/>
              <a:gd name="connsiteX3" fmla="*/ 8294915 w 8396537"/>
              <a:gd name="connsiteY3" fmla="*/ 0 h 1251428"/>
              <a:gd name="connsiteX0" fmla="*/ 0 w 8351352"/>
              <a:gd name="connsiteY0" fmla="*/ 352697 h 1207872"/>
              <a:gd name="connsiteX1" fmla="*/ 6583680 w 8351352"/>
              <a:gd name="connsiteY1" fmla="*/ 1188720 h 1207872"/>
              <a:gd name="connsiteX2" fmla="*/ 8203475 w 8351352"/>
              <a:gd name="connsiteY2" fmla="*/ 862148 h 1207872"/>
              <a:gd name="connsiteX3" fmla="*/ 8294915 w 8351352"/>
              <a:gd name="connsiteY3" fmla="*/ 0 h 1207872"/>
              <a:gd name="connsiteX0" fmla="*/ 0 w 8307487"/>
              <a:gd name="connsiteY0" fmla="*/ 352697 h 1209585"/>
              <a:gd name="connsiteX1" fmla="*/ 6583680 w 8307487"/>
              <a:gd name="connsiteY1" fmla="*/ 1188720 h 1209585"/>
              <a:gd name="connsiteX2" fmla="*/ 8203475 w 8307487"/>
              <a:gd name="connsiteY2" fmla="*/ 862148 h 1209585"/>
              <a:gd name="connsiteX3" fmla="*/ 8294915 w 8307487"/>
              <a:gd name="connsiteY3" fmla="*/ 0 h 120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7487" h="1209585">
                <a:moveTo>
                  <a:pt x="0" y="352697"/>
                </a:moveTo>
                <a:cubicBezTo>
                  <a:pt x="2599508" y="831668"/>
                  <a:pt x="5216434" y="1103812"/>
                  <a:pt x="6583680" y="1188720"/>
                </a:cubicBezTo>
                <a:cubicBezTo>
                  <a:pt x="7950926" y="1273628"/>
                  <a:pt x="8022771" y="1086394"/>
                  <a:pt x="8203475" y="862148"/>
                </a:cubicBezTo>
                <a:cubicBezTo>
                  <a:pt x="8384179" y="637902"/>
                  <a:pt x="8268789" y="74023"/>
                  <a:pt x="8294915" y="0"/>
                </a:cubicBezTo>
              </a:path>
            </a:pathLst>
          </a:custGeom>
          <a:noFill/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2A26102-F916-B940-9540-7200E02355E8}"/>
              </a:ext>
            </a:extLst>
          </p:cNvPr>
          <p:cNvSpPr/>
          <p:nvPr/>
        </p:nvSpPr>
        <p:spPr>
          <a:xfrm>
            <a:off x="0" y="6840016"/>
            <a:ext cx="11520488" cy="359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r Verbinder 19">
            <a:extLst>
              <a:ext uri="{FF2B5EF4-FFF2-40B4-BE49-F238E27FC236}">
                <a16:creationId xmlns:a16="http://schemas.microsoft.com/office/drawing/2014/main" id="{8823026D-CA7D-B141-974C-DFD99C8ABDC1}"/>
              </a:ext>
            </a:extLst>
          </p:cNvPr>
          <p:cNvCxnSpPr/>
          <p:nvPr/>
        </p:nvCxnSpPr>
        <p:spPr>
          <a:xfrm>
            <a:off x="0" y="6850101"/>
            <a:ext cx="11520488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0">
            <a:extLst>
              <a:ext uri="{FF2B5EF4-FFF2-40B4-BE49-F238E27FC236}">
                <a16:creationId xmlns:a16="http://schemas.microsoft.com/office/drawing/2014/main" id="{4593C904-F6C1-9B4B-961D-2297B638C3DB}"/>
              </a:ext>
            </a:extLst>
          </p:cNvPr>
          <p:cNvCxnSpPr/>
          <p:nvPr/>
        </p:nvCxnSpPr>
        <p:spPr>
          <a:xfrm>
            <a:off x="0" y="6850101"/>
            <a:ext cx="11520488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85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">
            <a:extLst>
              <a:ext uri="{FF2B5EF4-FFF2-40B4-BE49-F238E27FC236}">
                <a16:creationId xmlns:a16="http://schemas.microsoft.com/office/drawing/2014/main" id="{647FC2FD-496B-5547-B0A9-8B439942B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82" y="6847866"/>
            <a:ext cx="10078326" cy="3514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6404" tIns="43202" rIns="86404" bIns="43202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sz="1000" kern="120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Arial" charset="0"/>
              </a:rPr>
              <a:t>O-Phase Wintersemester 2021 / 2022  ∙  Mentoring für die Studiengänge des IMF  ∙  Fachgruppe Medienforschung  ∙  Thore Zielke  ∙  04.10.2021</a:t>
            </a:r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A55DCC1E-C520-FB4E-B9DB-001A950B615D}"/>
              </a:ext>
            </a:extLst>
          </p:cNvPr>
          <p:cNvSpPr txBox="1">
            <a:spLocks/>
          </p:cNvSpPr>
          <p:nvPr/>
        </p:nvSpPr>
        <p:spPr>
          <a:xfrm>
            <a:off x="10800804" y="6847866"/>
            <a:ext cx="716887" cy="351151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05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pPr algn="ctr">
                <a:defRPr/>
              </a:pPr>
              <a:t>28</a:t>
            </a:fld>
            <a:endParaRPr lang="de-DE" sz="105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553FB5B2-1EE5-4265-80A9-B1DFC8015602}"/>
              </a:ext>
            </a:extLst>
          </p:cNvPr>
          <p:cNvCxnSpPr>
            <a:cxnSpLocks/>
          </p:cNvCxnSpPr>
          <p:nvPr/>
        </p:nvCxnSpPr>
        <p:spPr>
          <a:xfrm>
            <a:off x="10800804" y="6847866"/>
            <a:ext cx="0" cy="35144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537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73898">
        <p159:morph option="byObject"/>
      </p:transition>
    </mc:Choice>
    <mc:Fallback>
      <p:transition spd="slow" advTm="738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5465F-7A42-FF43-9095-2DA80D8E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Raumnummern neu &amp; 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2A5CF9-FC22-7D44-962E-EF1529FFBA2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16787" y="1727449"/>
            <a:ext cx="5374716" cy="936103"/>
          </a:xfrm>
        </p:spPr>
        <p:txBody>
          <a:bodyPr/>
          <a:lstStyle/>
          <a:p>
            <a:pPr marL="0" indent="0" algn="ctr">
              <a:buNone/>
            </a:pPr>
            <a:r>
              <a:rPr lang="de-DE" sz="3200" dirty="0"/>
              <a:t>C10.114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FFEAC34-D321-C243-AF85-0D251D4DAA0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832151" y="1727449"/>
            <a:ext cx="5374716" cy="936103"/>
          </a:xfrm>
        </p:spPr>
        <p:txBody>
          <a:bodyPr/>
          <a:lstStyle/>
          <a:p>
            <a:pPr marL="0" indent="0" algn="ctr">
              <a:buNone/>
            </a:pPr>
            <a:r>
              <a:rPr lang="de-DE" sz="3200" dirty="0"/>
              <a:t>2/N114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9A106BB-23CB-4648-A5A0-95FD393E49CA}"/>
              </a:ext>
            </a:extLst>
          </p:cNvPr>
          <p:cNvSpPr txBox="1">
            <a:spLocks/>
          </p:cNvSpPr>
          <p:nvPr/>
        </p:nvSpPr>
        <p:spPr>
          <a:xfrm>
            <a:off x="864098" y="3743673"/>
            <a:ext cx="1800000" cy="432048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marL="339006" indent="-339006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Arial" panose="020B0604020202020204" pitchFamily="34" charset="0"/>
              <a:buNone/>
            </a:pPr>
            <a:r>
              <a:rPr lang="de-DE" dirty="0" err="1">
                <a:solidFill>
                  <a:schemeClr val="bg1"/>
                </a:solidFill>
              </a:rPr>
              <a:t>Uniteil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C7C7FB1-9C04-3B49-B0E7-3B7F72BA8CB9}"/>
              </a:ext>
            </a:extLst>
          </p:cNvPr>
          <p:cNvSpPr txBox="1">
            <a:spLocks/>
          </p:cNvSpPr>
          <p:nvPr/>
        </p:nvSpPr>
        <p:spPr>
          <a:xfrm>
            <a:off x="3528196" y="3743673"/>
            <a:ext cx="1800000" cy="432048"/>
          </a:xfrm>
          <a:prstGeom prst="rect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339006" indent="-339006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Gebäude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10F2B24-E2A9-7F40-8B53-A1F1ADE96643}"/>
              </a:ext>
            </a:extLst>
          </p:cNvPr>
          <p:cNvSpPr txBox="1">
            <a:spLocks/>
          </p:cNvSpPr>
          <p:nvPr/>
        </p:nvSpPr>
        <p:spPr>
          <a:xfrm>
            <a:off x="6192294" y="3743673"/>
            <a:ext cx="1800000" cy="432048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339006" indent="-339006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Stockwerk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09BF4D6-83B8-3644-BFB9-F40E9FE4F16D}"/>
              </a:ext>
            </a:extLst>
          </p:cNvPr>
          <p:cNvSpPr txBox="1">
            <a:spLocks/>
          </p:cNvSpPr>
          <p:nvPr/>
        </p:nvSpPr>
        <p:spPr>
          <a:xfrm>
            <a:off x="8856392" y="3743673"/>
            <a:ext cx="1800000" cy="432048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339006" indent="-339006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Raum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A7E042B-F5F2-2A4D-94C7-84435742042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764098" y="2447528"/>
            <a:ext cx="611770" cy="129614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5DD16FD2-A73C-2541-8B74-92EDF5F01BA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764098" y="2375520"/>
            <a:ext cx="6012370" cy="136815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F620C2B-1880-0D44-9FD1-630DBB4D732C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2879924" y="2447528"/>
            <a:ext cx="1548272" cy="1296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0C76685-606F-5D4E-B3FC-B727AD3EEA79}"/>
              </a:ext>
            </a:extLst>
          </p:cNvPr>
          <p:cNvCxnSpPr>
            <a:stCxn id="6" idx="0"/>
          </p:cNvCxnSpPr>
          <p:nvPr/>
        </p:nvCxnSpPr>
        <p:spPr>
          <a:xfrm flipV="1">
            <a:off x="4428196" y="2447528"/>
            <a:ext cx="3754436" cy="129614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A143CD5-63AD-5D47-BE84-8338F951CB4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3383980" y="2447528"/>
            <a:ext cx="3708314" cy="12961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71B0B60-D8E2-0343-8C9E-6F58DC391764}"/>
              </a:ext>
            </a:extLst>
          </p:cNvPr>
          <p:cNvCxnSpPr>
            <a:stCxn id="7" idx="0"/>
          </p:cNvCxnSpPr>
          <p:nvPr/>
        </p:nvCxnSpPr>
        <p:spPr>
          <a:xfrm flipV="1">
            <a:off x="7092294" y="2447528"/>
            <a:ext cx="1476262" cy="12961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0536007-A7E6-4D44-A1A0-C7EE221D6B96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3816028" y="2375520"/>
            <a:ext cx="5940364" cy="136815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12E766BF-D670-6E40-A94B-464DA6FF88AF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9000604" y="2447528"/>
            <a:ext cx="755788" cy="129614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1EC27BD1-7F34-E744-8645-2DCFC67FD63B}"/>
              </a:ext>
            </a:extLst>
          </p:cNvPr>
          <p:cNvSpPr txBox="1">
            <a:spLocks/>
          </p:cNvSpPr>
          <p:nvPr/>
        </p:nvSpPr>
        <p:spPr>
          <a:xfrm>
            <a:off x="316787" y="4895799"/>
            <a:ext cx="10886808" cy="1651935"/>
          </a:xfrm>
          <a:prstGeom prst="rect">
            <a:avLst/>
          </a:prstGeom>
        </p:spPr>
        <p:txBody>
          <a:bodyPr>
            <a:noAutofit/>
          </a:bodyPr>
          <a:lstStyle>
            <a:lvl1pPr marL="339006" indent="-339006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de-DE" b="1" dirty="0"/>
              <a:t>Wie sieht man hier durch?</a:t>
            </a:r>
          </a:p>
          <a:p>
            <a:pPr marL="0" indent="0" algn="ctr" fontAlgn="auto">
              <a:buNone/>
            </a:pPr>
            <a:r>
              <a:rPr lang="de-DE" dirty="0"/>
              <a:t>Da hilft nur das Raumverzeichnis der TU Chemnitz:</a:t>
            </a:r>
          </a:p>
          <a:p>
            <a:pPr marL="0" indent="0" algn="ctr" fontAlgn="auto">
              <a:buNone/>
            </a:pPr>
            <a:r>
              <a:rPr lang="de-DE" dirty="0">
                <a:solidFill>
                  <a:schemeClr val="accent4"/>
                </a:solidFill>
                <a:hlinkClick r:id="rId3"/>
              </a:rPr>
              <a:t>tu-</a:t>
            </a:r>
            <a:r>
              <a:rPr lang="de-DE" dirty="0" err="1">
                <a:solidFill>
                  <a:schemeClr val="accent4"/>
                </a:solidFill>
                <a:hlinkClick r:id="rId3"/>
              </a:rPr>
              <a:t>chemnitz.de</a:t>
            </a:r>
            <a:r>
              <a:rPr lang="de-DE" dirty="0">
                <a:solidFill>
                  <a:schemeClr val="accent4"/>
                </a:solidFill>
                <a:hlinkClick r:id="rId3"/>
              </a:rPr>
              <a:t>/</a:t>
            </a:r>
            <a:r>
              <a:rPr lang="de-DE" dirty="0" err="1">
                <a:solidFill>
                  <a:schemeClr val="accent4"/>
                </a:solidFill>
                <a:hlinkClick r:id="rId3"/>
              </a:rPr>
              <a:t>verwaltung</a:t>
            </a:r>
            <a:r>
              <a:rPr lang="de-DE" dirty="0">
                <a:solidFill>
                  <a:schemeClr val="accent4"/>
                </a:solidFill>
                <a:hlinkClick r:id="rId3"/>
              </a:rPr>
              <a:t>/</a:t>
            </a:r>
            <a:r>
              <a:rPr lang="de-DE" dirty="0" err="1">
                <a:solidFill>
                  <a:schemeClr val="accent4"/>
                </a:solidFill>
                <a:hlinkClick r:id="rId3"/>
              </a:rPr>
              <a:t>technik</a:t>
            </a:r>
            <a:r>
              <a:rPr lang="de-DE" dirty="0">
                <a:solidFill>
                  <a:schemeClr val="accent4"/>
                </a:solidFill>
                <a:hlinkClick r:id="rId3"/>
              </a:rPr>
              <a:t>/</a:t>
            </a:r>
            <a:r>
              <a:rPr lang="de-DE" dirty="0" err="1">
                <a:solidFill>
                  <a:schemeClr val="accent4"/>
                </a:solidFill>
                <a:hlinkClick r:id="rId3"/>
              </a:rPr>
              <a:t>luos</a:t>
            </a:r>
            <a:r>
              <a:rPr lang="de-DE" dirty="0">
                <a:solidFill>
                  <a:schemeClr val="accent4"/>
                </a:solidFill>
                <a:hlinkClick r:id="rId3"/>
              </a:rPr>
              <a:t>/</a:t>
            </a:r>
            <a:r>
              <a:rPr lang="de-DE" dirty="0" err="1">
                <a:solidFill>
                  <a:schemeClr val="accent4"/>
                </a:solidFill>
                <a:hlinkClick r:id="rId3"/>
              </a:rPr>
              <a:t>raum.html</a:t>
            </a:r>
            <a:r>
              <a:rPr lang="de-DE" dirty="0">
                <a:hlinkClick r:id="rId3"/>
              </a:rPr>
              <a:t> 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6732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09184">
        <p159:morph option="byObject"/>
      </p:transition>
    </mc:Choice>
    <mc:Fallback>
      <p:transition spd="slow" advTm="109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7" grpId="0" animBg="1"/>
      <p:bldP spid="8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F8B0-C1CB-3D4E-9FC0-089D0E5E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Worum wird es heute gehen?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F248F7-A694-D24D-9790-CC64A18493F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r>
              <a:rPr lang="de-DE" dirty="0" smtClean="0"/>
              <a:t>Internet und </a:t>
            </a:r>
            <a:r>
              <a:rPr lang="de-DE" dirty="0" err="1" smtClean="0"/>
              <a:t>Lernplatform</a:t>
            </a:r>
            <a:r>
              <a:rPr lang="de-DE" dirty="0" smtClean="0"/>
              <a:t> </a:t>
            </a:r>
          </a:p>
          <a:p>
            <a:r>
              <a:rPr lang="de-DE" dirty="0" smtClean="0"/>
              <a:t>Wie </a:t>
            </a:r>
            <a:r>
              <a:rPr lang="de-DE" dirty="0"/>
              <a:t>ist eine Universität aufgebaut? </a:t>
            </a:r>
          </a:p>
          <a:p>
            <a:r>
              <a:rPr lang="de-DE" dirty="0"/>
              <a:t>Wie läuft diese Woche ab? Wann findet was statt?</a:t>
            </a:r>
          </a:p>
          <a:p>
            <a:r>
              <a:rPr lang="de-DE" dirty="0"/>
              <a:t>Worum geht’s in meinem Studium und wer sind meine </a:t>
            </a:r>
            <a:r>
              <a:rPr lang="de-DE" dirty="0" err="1"/>
              <a:t>Ansprechpartner:innen</a:t>
            </a:r>
            <a:r>
              <a:rPr lang="de-DE" dirty="0"/>
              <a:t>?</a:t>
            </a:r>
          </a:p>
          <a:p>
            <a:r>
              <a:rPr lang="de-DE" dirty="0"/>
              <a:t>Wie komme ich an meine Uni-Mails und was ist </a:t>
            </a:r>
            <a:r>
              <a:rPr lang="de-DE" dirty="0" err="1"/>
              <a:t>BigBlueButton</a:t>
            </a:r>
            <a:r>
              <a:rPr lang="de-DE" dirty="0"/>
              <a:t>?</a:t>
            </a:r>
          </a:p>
          <a:p>
            <a:r>
              <a:rPr lang="de-DE" dirty="0" smtClean="0"/>
              <a:t>Wo </a:t>
            </a:r>
            <a:r>
              <a:rPr lang="de-DE" dirty="0"/>
              <a:t>und wie finde ich Informationen zu meinem Studium und meinen Veranstaltungen?</a:t>
            </a:r>
          </a:p>
          <a:p>
            <a:r>
              <a:rPr lang="de-DE" dirty="0"/>
              <a:t>Was muss ich zu Prüfungen und Vorleistungen im Studiengang wissen?</a:t>
            </a:r>
          </a:p>
          <a:p>
            <a:r>
              <a:rPr lang="de-DE" dirty="0"/>
              <a:t>Wie finde ich mich in Chemnitz und an der TU zurecht?</a:t>
            </a:r>
          </a:p>
          <a:p>
            <a:r>
              <a:rPr lang="de-DE" dirty="0"/>
              <a:t>Wie vernetze ich mich mit meinen </a:t>
            </a:r>
            <a:r>
              <a:rPr lang="de-DE" dirty="0" err="1"/>
              <a:t>Kommiliton:innen</a:t>
            </a:r>
            <a:r>
              <a:rPr lang="de-DE" dirty="0"/>
              <a:t>?</a:t>
            </a:r>
          </a:p>
          <a:p>
            <a:r>
              <a:rPr lang="de-DE" dirty="0"/>
              <a:t>Was sollte ich noch wissen?</a:t>
            </a:r>
          </a:p>
        </p:txBody>
      </p:sp>
    </p:spTree>
    <p:extLst>
      <p:ext uri="{BB962C8B-B14F-4D97-AF65-F5344CB8AC3E}">
        <p14:creationId xmlns:p14="http://schemas.microsoft.com/office/powerpoint/2010/main" val="3274977192"/>
      </p:ext>
    </p:extLst>
  </p:cSld>
  <p:clrMapOvr>
    <a:masterClrMapping/>
  </p:clrMapOvr>
  <p:transition spd="slow" advClick="0" advTm="91114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43F3E-B6BD-54B0-BFE0-706C126A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Sprach- und Sportkurse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D244D4-8A8F-717F-B6D5-64952B5C4EC4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das Zentrum für Fremdsprachen bietet Kurse für verschiedene Sprachen an</a:t>
            </a:r>
          </a:p>
          <a:p>
            <a:r>
              <a:rPr lang="de-DE" dirty="0"/>
              <a:t>Einschreibung hat bereits am </a:t>
            </a:r>
            <a:r>
              <a:rPr lang="de-DE" dirty="0" smtClean="0"/>
              <a:t>27.09</a:t>
            </a:r>
            <a:r>
              <a:rPr lang="de-DE" dirty="0"/>
              <a:t>. begonnen</a:t>
            </a:r>
          </a:p>
          <a:p>
            <a:endParaRPr lang="de-DE" dirty="0"/>
          </a:p>
          <a:p>
            <a:r>
              <a:rPr lang="de-DE" dirty="0"/>
              <a:t>Alle Infos gibt es auf der Website: </a:t>
            </a:r>
            <a:br>
              <a:rPr lang="de-DE" dirty="0"/>
            </a:br>
            <a:r>
              <a:rPr lang="de-DE" dirty="0">
                <a:hlinkClick r:id="rId2"/>
              </a:rPr>
              <a:t>tu-chemnitz.de/sprachenzentrum/</a:t>
            </a:r>
            <a:r>
              <a:rPr lang="de-DE" dirty="0"/>
              <a:t>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A29794-A13B-5229-7FDA-24D2B7BBF40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de-DE" dirty="0"/>
              <a:t>das Zentrum für Sport und Gesundheitsförderung bietet für Angehörige der TU Chemnitz Kurse zu geringen Preisen an</a:t>
            </a:r>
          </a:p>
          <a:p>
            <a:r>
              <a:rPr lang="de-DE" dirty="0"/>
              <a:t>Anmeldung startet </a:t>
            </a:r>
            <a:r>
              <a:rPr lang="de-DE" dirty="0" smtClean="0"/>
              <a:t>heute 02.10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Alle Infos gibt es auf der Website:</a:t>
            </a:r>
            <a:r>
              <a:rPr lang="de-DE" b="1" dirty="0"/>
              <a:t/>
            </a:r>
            <a:br>
              <a:rPr lang="de-DE" b="1" dirty="0"/>
            </a:br>
            <a:r>
              <a:rPr lang="de-DE" dirty="0">
                <a:hlinkClick r:id="rId3"/>
              </a:rPr>
              <a:t>tu-chemnitz.de/usz/unisport.php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7919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60586">
        <p159:morph option="byObject"/>
      </p:transition>
    </mc:Choice>
    <mc:Fallback>
      <p:transition spd="slow" advTm="605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9DCF3-FB7C-6340-A53F-5506E8D3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Erfahrungen sammeln &amp; engagieren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639B0B-4318-5A4F-9056-B18F66ED37A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pPr marL="9525" indent="0">
              <a:buNone/>
            </a:pPr>
            <a:r>
              <a:rPr lang="de-DE" dirty="0"/>
              <a:t>Gerade wenn man „irgendwas mit Medien“ studiert, ist es empfehlenswert, Erfahrungen neben dem Studium zu sammeln …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7C83DF-49B3-0148-B9A9-B11FDB64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364" y="2563284"/>
            <a:ext cx="2336061" cy="972103"/>
          </a:xfrm>
          <a:prstGeom prst="rect">
            <a:avLst/>
          </a:prstGeom>
        </p:spPr>
      </p:pic>
      <p:pic>
        <p:nvPicPr>
          <p:cNvPr id="2054" name="Picture 6" descr="Startseite - StuRa TUC">
            <a:extLst>
              <a:ext uri="{FF2B5EF4-FFF2-40B4-BE49-F238E27FC236}">
                <a16:creationId xmlns:a16="http://schemas.microsoft.com/office/drawing/2014/main" id="{6E4F60DC-0F26-1740-B6C2-59AE99D4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0" y="4068990"/>
            <a:ext cx="1978354" cy="106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1F8D44-4708-C444-BE62-96A73473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00" y="5646280"/>
            <a:ext cx="3053461" cy="7951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E3B5318-A30F-CF4D-A7C7-2339B523D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956" y="2375520"/>
            <a:ext cx="1841843" cy="10619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FCBC34C-B17D-AD4F-9C29-FA9AEE4E4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185" y="4527233"/>
            <a:ext cx="2354358" cy="1119047"/>
          </a:xfrm>
          <a:prstGeom prst="rect">
            <a:avLst/>
          </a:prstGeom>
        </p:spPr>
      </p:pic>
      <p:pic>
        <p:nvPicPr>
          <p:cNvPr id="2050" name="Picture 2" descr="40 Jahre MTP - Marketing zwischen Theorie und Praxis e.V.">
            <a:extLst>
              <a:ext uri="{FF2B5EF4-FFF2-40B4-BE49-F238E27FC236}">
                <a16:creationId xmlns:a16="http://schemas.microsoft.com/office/drawing/2014/main" id="{E9C3635D-88B0-BC43-89EC-E813EF3B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18" y="5499658"/>
            <a:ext cx="1706400" cy="8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BBAZ Magazin sind DafürCHEMpfer:innen › DafürCHEMpfen">
            <a:extLst>
              <a:ext uri="{FF2B5EF4-FFF2-40B4-BE49-F238E27FC236}">
                <a16:creationId xmlns:a16="http://schemas.microsoft.com/office/drawing/2014/main" id="{E693CFDA-916F-EC4E-BC41-EC4D263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18" y="3819174"/>
            <a:ext cx="1559425" cy="15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adio UNiCC, 102.7 FM, Chemnitz, Germany | Free Internet Radio | TuneIn">
            <a:extLst>
              <a:ext uri="{FF2B5EF4-FFF2-40B4-BE49-F238E27FC236}">
                <a16:creationId xmlns:a16="http://schemas.microsoft.com/office/drawing/2014/main" id="{5F8B3E73-55FA-4D4E-A80D-5F74EA7E6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93" y="3532883"/>
            <a:ext cx="2155820" cy="7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E65935B3-2F3C-BD4A-9695-EEAAF59112D8}"/>
              </a:ext>
            </a:extLst>
          </p:cNvPr>
          <p:cNvSpPr txBox="1">
            <a:spLocks/>
          </p:cNvSpPr>
          <p:nvPr/>
        </p:nvSpPr>
        <p:spPr>
          <a:xfrm>
            <a:off x="6735385" y="5897244"/>
            <a:ext cx="4468211" cy="795172"/>
          </a:xfrm>
          <a:prstGeom prst="rect">
            <a:avLst/>
          </a:prstGeom>
        </p:spPr>
        <p:txBody>
          <a:bodyPr>
            <a:noAutofit/>
          </a:bodyPr>
          <a:lstStyle>
            <a:lvl1pPr marL="338138" indent="-157163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567"/>
              </a:spcAft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567"/>
              </a:spcAft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0" algn="r" fontAlgn="auto">
              <a:buFont typeface="Wingdings" pitchFamily="2" charset="2"/>
              <a:buNone/>
            </a:pPr>
            <a:r>
              <a:rPr lang="de-DE" dirty="0"/>
              <a:t>… oder bei zahlreichen anderen Initiativen, Vereinen &amp; Arbeitgebern in der Region.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464"/>
            <a:ext cx="2448134" cy="244813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180" y="2449195"/>
            <a:ext cx="1200282" cy="12002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974" y="3995531"/>
            <a:ext cx="2636412" cy="12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36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77269">
        <p159:morph option="byObject"/>
      </p:transition>
    </mc:Choice>
    <mc:Fallback>
      <p:transition spd="slow" advTm="1772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2967A-9EB8-804F-ACCA-0FB2F216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Vernetzung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834CDA-A09A-7F42-B697-3E4C51C3D38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16787" y="1727449"/>
            <a:ext cx="3030425" cy="234000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Bachelor </a:t>
            </a:r>
            <a:br>
              <a:rPr lang="de-DE" b="1" dirty="0"/>
            </a:br>
            <a:r>
              <a:rPr lang="de-DE" b="1" dirty="0"/>
              <a:t>Medienkommunikation</a:t>
            </a:r>
          </a:p>
          <a:p>
            <a:pPr marL="0" indent="0">
              <a:buNone/>
            </a:pPr>
            <a:r>
              <a:rPr lang="de-DE" dirty="0">
                <a:solidFill>
                  <a:schemeClr val="bg2"/>
                </a:solidFill>
                <a:hlinkClick r:id="rId2"/>
              </a:rPr>
              <a:t>https://chat.whatsapp.com/ BlBb7WkrfoIBZd2H1Lwa3o</a:t>
            </a:r>
            <a:endParaRPr lang="de-DE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5F450EE-B28E-4D45-BFF8-C03142C14C2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832151" y="1727449"/>
            <a:ext cx="3030425" cy="234000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Master Medien- und </a:t>
            </a:r>
            <a:br>
              <a:rPr lang="de-DE" b="1" dirty="0"/>
            </a:br>
            <a:r>
              <a:rPr lang="de-DE" b="1" dirty="0"/>
              <a:t>Instruktionspsychologie</a:t>
            </a:r>
          </a:p>
          <a:p>
            <a:pPr marL="0" indent="0">
              <a:buNone/>
            </a:pPr>
            <a:r>
              <a:rPr lang="de-DE" dirty="0">
                <a:solidFill>
                  <a:schemeClr val="bg2"/>
                </a:solidFill>
                <a:hlinkClick r:id="rId3"/>
              </a:rPr>
              <a:t>https://chat.whatsapp.com/ ERMwctvQKhOFnvbfGtrwF7</a:t>
            </a:r>
            <a:r>
              <a:rPr lang="de-DE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80D99EE1-4A60-B342-B90D-956BF1FB1350}"/>
              </a:ext>
            </a:extLst>
          </p:cNvPr>
          <p:cNvSpPr txBox="1">
            <a:spLocks/>
          </p:cNvSpPr>
          <p:nvPr/>
        </p:nvSpPr>
        <p:spPr>
          <a:xfrm>
            <a:off x="5832151" y="4301864"/>
            <a:ext cx="3030425" cy="2340000"/>
          </a:xfrm>
          <a:prstGeom prst="rect">
            <a:avLst/>
          </a:prstGeom>
        </p:spPr>
        <p:txBody>
          <a:bodyPr>
            <a:noAutofit/>
          </a:bodyPr>
          <a:lstStyle>
            <a:lvl1pPr marL="339006" indent="-339006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3524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3651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de-DE" b="1" dirty="0"/>
              <a:t>Master Digitale Medien- und </a:t>
            </a:r>
            <a:br>
              <a:rPr lang="de-DE" b="1" dirty="0"/>
            </a:br>
            <a:r>
              <a:rPr lang="de-DE" b="1" dirty="0"/>
              <a:t>Kommunikationskulturen</a:t>
            </a:r>
          </a:p>
          <a:p>
            <a:pPr marL="0" indent="0" fontAlgn="auto">
              <a:buNone/>
            </a:pPr>
            <a:r>
              <a:rPr lang="de-DE" dirty="0">
                <a:solidFill>
                  <a:schemeClr val="bg2"/>
                </a:solidFill>
                <a:hlinkClick r:id="rId4"/>
              </a:rPr>
              <a:t>https://chat.whatsapp.com/ HI4DYGxTWylBgVeUEUc1Uf</a:t>
            </a:r>
            <a:r>
              <a:rPr lang="de-DE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3080" name="Picture 8" descr="WhatsApp Logo - Logo, zeichen, emblem, symbol. Geschichte und Bedeutung">
            <a:extLst>
              <a:ext uri="{FF2B5EF4-FFF2-40B4-BE49-F238E27FC236}">
                <a16:creationId xmlns:a16="http://schemas.microsoft.com/office/drawing/2014/main" id="{3B8D7C66-797B-FB4E-BC56-B6E4F6BDE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1" b="35650"/>
          <a:stretch/>
        </p:blipFill>
        <p:spPr bwMode="auto">
          <a:xfrm>
            <a:off x="431652" y="4751784"/>
            <a:ext cx="4691488" cy="104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Text, Grafiken, Screenshot, Schrift enthält.&#10;&#10;Automatisch generierte Beschreibung">
            <a:extLst>
              <a:ext uri="{FF2B5EF4-FFF2-40B4-BE49-F238E27FC236}">
                <a16:creationId xmlns:a16="http://schemas.microsoft.com/office/drawing/2014/main" id="{52F561D5-708C-EE36-7246-CED146F3A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834" y="1763712"/>
            <a:ext cx="2004368" cy="2340000"/>
          </a:xfrm>
          <a:prstGeom prst="rect">
            <a:avLst/>
          </a:prstGeom>
        </p:spPr>
      </p:pic>
      <p:pic>
        <p:nvPicPr>
          <p:cNvPr id="13" name="Grafik 12" descr="Ein Bild, das Text, Screenshot, Grafiken, Kreis enthält.&#10;&#10;Automatisch generierte Beschreibung">
            <a:extLst>
              <a:ext uri="{FF2B5EF4-FFF2-40B4-BE49-F238E27FC236}">
                <a16:creationId xmlns:a16="http://schemas.microsoft.com/office/drawing/2014/main" id="{6E821C84-016B-014A-8BD0-7946F1113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6588" y="4319736"/>
            <a:ext cx="2132808" cy="2489948"/>
          </a:xfrm>
          <a:prstGeom prst="rect">
            <a:avLst/>
          </a:prstGeom>
        </p:spPr>
      </p:pic>
      <p:pic>
        <p:nvPicPr>
          <p:cNvPr id="15" name="Grafik 14" descr="Ein Bild, das Screenshot, Text, Grafiken, Kreis enthält.&#10;&#10;Automatisch generierte Beschreibung">
            <a:extLst>
              <a:ext uri="{FF2B5EF4-FFF2-40B4-BE49-F238E27FC236}">
                <a16:creationId xmlns:a16="http://schemas.microsoft.com/office/drawing/2014/main" id="{126C7F4C-FCA3-5E9C-3C35-46099B817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6588" y="1686675"/>
            <a:ext cx="2133467" cy="24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38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15498">
        <p159:morph option="byObject"/>
      </p:transition>
    </mc:Choice>
    <mc:Fallback>
      <p:transition spd="slow" advTm="1154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D0794-0837-874C-901B-D4DB1B3C5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 dem Laufenden bleiben</a:t>
            </a:r>
          </a:p>
        </p:txBody>
      </p:sp>
      <p:pic>
        <p:nvPicPr>
          <p:cNvPr id="11" name="Grafik 10">
            <a:hlinkClick r:id="rId2"/>
            <a:extLst>
              <a:ext uri="{FF2B5EF4-FFF2-40B4-BE49-F238E27FC236}">
                <a16:creationId xmlns:a16="http://schemas.microsoft.com/office/drawing/2014/main" id="{F3605BFD-5D9E-1442-9217-E7571234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6" y="2700163"/>
            <a:ext cx="539001" cy="453600"/>
          </a:xfrm>
          <a:prstGeom prst="rect">
            <a:avLst/>
          </a:prstGeom>
        </p:spPr>
      </p:pic>
      <p:pic>
        <p:nvPicPr>
          <p:cNvPr id="12" name="Grafik 11">
            <a:hlinkClick r:id="rId4"/>
            <a:extLst>
              <a:ext uri="{FF2B5EF4-FFF2-40B4-BE49-F238E27FC236}">
                <a16:creationId xmlns:a16="http://schemas.microsoft.com/office/drawing/2014/main" id="{FE552BD4-06EC-1147-BCA4-9BA20B5DA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766" y="1861252"/>
            <a:ext cx="540253" cy="540000"/>
          </a:xfrm>
          <a:prstGeom prst="rect">
            <a:avLst/>
          </a:prstGeom>
        </p:spPr>
      </p:pic>
      <p:pic>
        <p:nvPicPr>
          <p:cNvPr id="16" name="Grafik 15">
            <a:hlinkClick r:id="rId6"/>
            <a:extLst>
              <a:ext uri="{FF2B5EF4-FFF2-40B4-BE49-F238E27FC236}">
                <a16:creationId xmlns:a16="http://schemas.microsoft.com/office/drawing/2014/main" id="{6B53074E-0E82-634C-A585-BA802C582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845" y="1861252"/>
            <a:ext cx="542109" cy="540000"/>
          </a:xfrm>
          <a:prstGeom prst="rect">
            <a:avLst/>
          </a:prstGeom>
        </p:spPr>
      </p:pic>
      <p:pic>
        <p:nvPicPr>
          <p:cNvPr id="17" name="Grafik 16">
            <a:hlinkClick r:id="rId8"/>
            <a:extLst>
              <a:ext uri="{FF2B5EF4-FFF2-40B4-BE49-F238E27FC236}">
                <a16:creationId xmlns:a16="http://schemas.microsoft.com/office/drawing/2014/main" id="{90F5447F-A7E1-314E-9202-D8AEFBB65E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7033" y="1861252"/>
            <a:ext cx="540000" cy="540000"/>
          </a:xfrm>
          <a:prstGeom prst="rect">
            <a:avLst/>
          </a:prstGeom>
        </p:spPr>
      </p:pic>
      <p:pic>
        <p:nvPicPr>
          <p:cNvPr id="18" name="Grafik 17">
            <a:hlinkClick r:id="rId10"/>
            <a:extLst>
              <a:ext uri="{FF2B5EF4-FFF2-40B4-BE49-F238E27FC236}">
                <a16:creationId xmlns:a16="http://schemas.microsoft.com/office/drawing/2014/main" id="{DF74E6C8-0705-314B-A6A9-3AABD070D1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221" y="1910817"/>
            <a:ext cx="540000" cy="440870"/>
          </a:xfrm>
          <a:prstGeom prst="rect">
            <a:avLst/>
          </a:prstGeom>
        </p:spPr>
      </p:pic>
      <p:pic>
        <p:nvPicPr>
          <p:cNvPr id="25" name="Grafik 24">
            <a:hlinkClick r:id="rId12"/>
            <a:extLst>
              <a:ext uri="{FF2B5EF4-FFF2-40B4-BE49-F238E27FC236}">
                <a16:creationId xmlns:a16="http://schemas.microsoft.com/office/drawing/2014/main" id="{319FB733-CA66-CA40-A4A5-9B6869238A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221" y="2706528"/>
            <a:ext cx="540000" cy="440870"/>
          </a:xfrm>
          <a:prstGeom prst="rect">
            <a:avLst/>
          </a:prstGeom>
        </p:spPr>
      </p:pic>
      <p:pic>
        <p:nvPicPr>
          <p:cNvPr id="26" name="Grafik 25">
            <a:hlinkClick r:id="rId13"/>
            <a:extLst>
              <a:ext uri="{FF2B5EF4-FFF2-40B4-BE49-F238E27FC236}">
                <a16:creationId xmlns:a16="http://schemas.microsoft.com/office/drawing/2014/main" id="{88ECBFFA-FD12-554E-8B71-4DD5E4F64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512" y="2656963"/>
            <a:ext cx="542109" cy="540000"/>
          </a:xfrm>
          <a:prstGeom prst="rect">
            <a:avLst/>
          </a:prstGeom>
        </p:spPr>
      </p:pic>
      <p:pic>
        <p:nvPicPr>
          <p:cNvPr id="27" name="Grafik 26">
            <a:hlinkClick r:id="rId14"/>
            <a:extLst>
              <a:ext uri="{FF2B5EF4-FFF2-40B4-BE49-F238E27FC236}">
                <a16:creationId xmlns:a16="http://schemas.microsoft.com/office/drawing/2014/main" id="{3807EBFB-ECB7-334E-8C05-F3946D03A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167" y="3449051"/>
            <a:ext cx="542109" cy="540000"/>
          </a:xfrm>
          <a:prstGeom prst="rect">
            <a:avLst/>
          </a:prstGeom>
        </p:spPr>
      </p:pic>
      <p:pic>
        <p:nvPicPr>
          <p:cNvPr id="28" name="Grafik 27">
            <a:hlinkClick r:id="rId15"/>
            <a:extLst>
              <a:ext uri="{FF2B5EF4-FFF2-40B4-BE49-F238E27FC236}">
                <a16:creationId xmlns:a16="http://schemas.microsoft.com/office/drawing/2014/main" id="{7FAAD2B7-3D3D-F346-8D45-8B4885090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112" y="4238892"/>
            <a:ext cx="542109" cy="540000"/>
          </a:xfrm>
          <a:prstGeom prst="rect">
            <a:avLst/>
          </a:prstGeom>
        </p:spPr>
      </p:pic>
      <p:pic>
        <p:nvPicPr>
          <p:cNvPr id="29" name="Grafik 28">
            <a:hlinkClick r:id="rId16"/>
            <a:extLst>
              <a:ext uri="{FF2B5EF4-FFF2-40B4-BE49-F238E27FC236}">
                <a16:creationId xmlns:a16="http://schemas.microsoft.com/office/drawing/2014/main" id="{3DD99CC4-706E-F84C-80A9-54E1B837C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766" y="2656963"/>
            <a:ext cx="540253" cy="540000"/>
          </a:xfrm>
          <a:prstGeom prst="rect">
            <a:avLst/>
          </a:prstGeom>
        </p:spPr>
      </p:pic>
      <p:pic>
        <p:nvPicPr>
          <p:cNvPr id="30" name="Grafik 29">
            <a:hlinkClick r:id="rId17"/>
            <a:extLst>
              <a:ext uri="{FF2B5EF4-FFF2-40B4-BE49-F238E27FC236}">
                <a16:creationId xmlns:a16="http://schemas.microsoft.com/office/drawing/2014/main" id="{2E33CA7E-4017-634F-B363-7BDD5BB84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368" y="4235248"/>
            <a:ext cx="540253" cy="540000"/>
          </a:xfrm>
          <a:prstGeom prst="rect">
            <a:avLst/>
          </a:prstGeom>
        </p:spPr>
      </p:pic>
      <p:pic>
        <p:nvPicPr>
          <p:cNvPr id="31" name="Grafik 30">
            <a:hlinkClick r:id="rId18"/>
            <a:extLst>
              <a:ext uri="{FF2B5EF4-FFF2-40B4-BE49-F238E27FC236}">
                <a16:creationId xmlns:a16="http://schemas.microsoft.com/office/drawing/2014/main" id="{8A8F1B9D-F957-9741-8FB1-9FAA4DD1A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0161" y="3498142"/>
            <a:ext cx="540000" cy="441818"/>
          </a:xfrm>
          <a:prstGeom prst="rect">
            <a:avLst/>
          </a:prstGeom>
        </p:spPr>
      </p:pic>
      <p:pic>
        <p:nvPicPr>
          <p:cNvPr id="4" name="Grafik 3">
            <a:hlinkClick r:id="rId20"/>
            <a:extLst>
              <a:ext uri="{FF2B5EF4-FFF2-40B4-BE49-F238E27FC236}">
                <a16:creationId xmlns:a16="http://schemas.microsoft.com/office/drawing/2014/main" id="{2E67AC72-5924-E44A-8A3A-808B725FD9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7409" y="1861252"/>
            <a:ext cx="540000" cy="540000"/>
          </a:xfrm>
          <a:prstGeom prst="rect">
            <a:avLst/>
          </a:prstGeom>
        </p:spPr>
      </p:pic>
      <p:pic>
        <p:nvPicPr>
          <p:cNvPr id="20" name="Grafik 19">
            <a:hlinkClick r:id="rId22"/>
            <a:extLst>
              <a:ext uri="{FF2B5EF4-FFF2-40B4-BE49-F238E27FC236}">
                <a16:creationId xmlns:a16="http://schemas.microsoft.com/office/drawing/2014/main" id="{C8B1938A-602F-1448-BC7B-DEF8DA4D53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7409" y="2656963"/>
            <a:ext cx="540000" cy="540000"/>
          </a:xfrm>
          <a:prstGeom prst="rect">
            <a:avLst/>
          </a:prstGeom>
        </p:spPr>
      </p:pic>
      <p:pic>
        <p:nvPicPr>
          <p:cNvPr id="21" name="Grafik 20">
            <a:hlinkClick r:id="rId23"/>
            <a:extLst>
              <a:ext uri="{FF2B5EF4-FFF2-40B4-BE49-F238E27FC236}">
                <a16:creationId xmlns:a16="http://schemas.microsoft.com/office/drawing/2014/main" id="{3E45AE64-9181-7E4B-8179-4CAE03E9791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9900" y="4238892"/>
            <a:ext cx="540000" cy="540000"/>
          </a:xfrm>
          <a:prstGeom prst="rect">
            <a:avLst/>
          </a:prstGeom>
        </p:spPr>
      </p:pic>
      <p:pic>
        <p:nvPicPr>
          <p:cNvPr id="22" name="Grafik 21">
            <a:hlinkClick r:id="rId24"/>
            <a:extLst>
              <a:ext uri="{FF2B5EF4-FFF2-40B4-BE49-F238E27FC236}">
                <a16:creationId xmlns:a16="http://schemas.microsoft.com/office/drawing/2014/main" id="{97B24720-FC03-FB40-A3A6-9F260E763D4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7409" y="3447962"/>
            <a:ext cx="540000" cy="540000"/>
          </a:xfrm>
          <a:prstGeom prst="rect">
            <a:avLst/>
          </a:prstGeom>
        </p:spPr>
      </p:pic>
      <p:pic>
        <p:nvPicPr>
          <p:cNvPr id="23" name="Grafik 22">
            <a:hlinkClick r:id="rId25"/>
            <a:extLst>
              <a:ext uri="{FF2B5EF4-FFF2-40B4-BE49-F238E27FC236}">
                <a16:creationId xmlns:a16="http://schemas.microsoft.com/office/drawing/2014/main" id="{23CF676E-A56B-4EF2-9723-D9EA240DC2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0161" y="4284339"/>
            <a:ext cx="540000" cy="441818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FCEBF68-BEA8-FA07-FC3A-E7B143A66C1E}"/>
              </a:ext>
            </a:extLst>
          </p:cNvPr>
          <p:cNvSpPr txBox="1">
            <a:spLocks/>
          </p:cNvSpPr>
          <p:nvPr/>
        </p:nvSpPr>
        <p:spPr>
          <a:xfrm>
            <a:off x="469900" y="1879600"/>
            <a:ext cx="10888663" cy="4821238"/>
          </a:xfrm>
          <a:prstGeom prst="rect">
            <a:avLst/>
          </a:prstGeom>
        </p:spPr>
        <p:txBody>
          <a:bodyPr>
            <a:noAutofit/>
          </a:bodyPr>
          <a:lstStyle>
            <a:lvl1pPr marL="338138" indent="-249238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268288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2762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88900" indent="0" fontAlgn="auto">
              <a:buFont typeface="Wingdings" pitchFamily="2" charset="2"/>
              <a:buNone/>
            </a:pPr>
            <a:endParaRPr lang="de-DE" dirty="0"/>
          </a:p>
          <a:p>
            <a:pPr marL="9525" indent="0" fontAlgn="auto">
              <a:buFont typeface="Wingdings" pitchFamily="2" charset="2"/>
              <a:buNone/>
            </a:pPr>
            <a:r>
              <a:rPr lang="de-DE" dirty="0"/>
              <a:t>... und bei vielen anderen natürlich auch!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84996B8-C235-EA88-3CCD-5051ADD4F60C}"/>
              </a:ext>
            </a:extLst>
          </p:cNvPr>
          <p:cNvSpPr txBox="1">
            <a:spLocks/>
          </p:cNvSpPr>
          <p:nvPr/>
        </p:nvSpPr>
        <p:spPr>
          <a:xfrm>
            <a:off x="2384729" y="3448761"/>
            <a:ext cx="3713926" cy="5447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338138" indent="-249238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268288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2762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fontAlgn="auto">
              <a:lnSpc>
                <a:spcPct val="100000"/>
              </a:lnSpc>
              <a:buFont typeface="Wingdings" pitchFamily="2" charset="2"/>
              <a:buNone/>
            </a:pPr>
            <a:r>
              <a:rPr lang="de-DE" b="1" dirty="0"/>
              <a:t>Institut für Medienforschung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2FAFE89-79B9-BD04-226E-A44166497C6C}"/>
              </a:ext>
            </a:extLst>
          </p:cNvPr>
          <p:cNvSpPr txBox="1">
            <a:spLocks/>
          </p:cNvSpPr>
          <p:nvPr/>
        </p:nvSpPr>
        <p:spPr>
          <a:xfrm>
            <a:off x="3045689" y="4264244"/>
            <a:ext cx="3713926" cy="5400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38138" indent="-249238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268288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2762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fontAlgn="auto">
              <a:lnSpc>
                <a:spcPct val="100000"/>
              </a:lnSpc>
              <a:buFont typeface="Wingdings" pitchFamily="2" charset="2"/>
              <a:buNone/>
            </a:pPr>
            <a:r>
              <a:rPr lang="de-DE" b="1" dirty="0"/>
              <a:t>TU Chemnitz</a:t>
            </a:r>
          </a:p>
        </p:txBody>
      </p:sp>
      <p:sp>
        <p:nvSpPr>
          <p:cNvPr id="5" name="Rechteck 4"/>
          <p:cNvSpPr/>
          <p:nvPr/>
        </p:nvSpPr>
        <p:spPr>
          <a:xfrm>
            <a:off x="2958924" y="1770339"/>
            <a:ext cx="666530" cy="6226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4156D9-8E24-7548-949F-7F0BEEAD8F3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081961" y="1870757"/>
            <a:ext cx="3713926" cy="535538"/>
          </a:xfrm>
        </p:spPr>
        <p:txBody>
          <a:bodyPr anchor="ctr"/>
          <a:lstStyle/>
          <a:p>
            <a:pPr marL="9525" indent="0">
              <a:lnSpc>
                <a:spcPct val="100000"/>
              </a:lnSpc>
              <a:buNone/>
            </a:pPr>
            <a:r>
              <a:rPr lang="de-DE" b="1" dirty="0"/>
              <a:t>Fachgruppe Medienforschung</a:t>
            </a:r>
          </a:p>
        </p:txBody>
      </p:sp>
      <p:sp>
        <p:nvSpPr>
          <p:cNvPr id="6" name="Rechteck 5"/>
          <p:cNvSpPr/>
          <p:nvPr/>
        </p:nvSpPr>
        <p:spPr>
          <a:xfrm>
            <a:off x="2958924" y="2591544"/>
            <a:ext cx="731546" cy="72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D0451B1-DFB4-5CAA-9233-410B8BF2DD0D}"/>
              </a:ext>
            </a:extLst>
          </p:cNvPr>
          <p:cNvSpPr txBox="1">
            <a:spLocks/>
          </p:cNvSpPr>
          <p:nvPr/>
        </p:nvSpPr>
        <p:spPr>
          <a:xfrm>
            <a:off x="3081961" y="2679773"/>
            <a:ext cx="3713926" cy="535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338138" indent="-249238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714375" indent="-268288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1079500" indent="-276225" algn="l" defTabSz="86401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 fontAlgn="auto">
              <a:lnSpc>
                <a:spcPct val="100000"/>
              </a:lnSpc>
              <a:buFont typeface="Wingdings" pitchFamily="2" charset="2"/>
              <a:buNone/>
            </a:pPr>
            <a:r>
              <a:rPr lang="de-DE" b="1" dirty="0"/>
              <a:t>FSR Phil</a:t>
            </a:r>
          </a:p>
        </p:txBody>
      </p:sp>
    </p:spTree>
    <p:extLst>
      <p:ext uri="{BB962C8B-B14F-4D97-AF65-F5344CB8AC3E}">
        <p14:creationId xmlns:p14="http://schemas.microsoft.com/office/powerpoint/2010/main" val="2244381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10517">
        <p159:morph option="byObject"/>
      </p:transition>
    </mc:Choice>
    <mc:Fallback>
      <p:transition spd="slow" advTm="1105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017B4E-106B-A7B2-64FD-9C421F3A2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Kommen wir in Verbindung…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4DF51FB-2F46-4BD0-E517-58A4F2A4C15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r>
              <a:rPr lang="de-DE" dirty="0"/>
              <a:t>mit dem WLAN-Netzwerk „tu-</a:t>
            </a:r>
            <a:r>
              <a:rPr lang="de-DE" dirty="0" err="1"/>
              <a:t>chemnitz.de</a:t>
            </a:r>
            <a:r>
              <a:rPr lang="de-DE" dirty="0"/>
              <a:t>“ kommt ihr vorübergehend ins Internet – Anmeldung mit „URZ-Login“</a:t>
            </a:r>
          </a:p>
          <a:p>
            <a:endParaRPr lang="de-DE" dirty="0"/>
          </a:p>
          <a:p>
            <a:r>
              <a:rPr lang="de-DE" dirty="0"/>
              <a:t>anschließend könnt ihr </a:t>
            </a:r>
            <a:r>
              <a:rPr lang="de-DE" dirty="0" err="1"/>
              <a:t>eduroam</a:t>
            </a:r>
            <a:r>
              <a:rPr lang="de-DE" dirty="0"/>
              <a:t> einrichten: </a:t>
            </a:r>
            <a:r>
              <a:rPr lang="de-DE" dirty="0">
                <a:hlinkClick r:id="rId3"/>
              </a:rPr>
              <a:t>tu-chemnitz.de/urz/network/access/wlan.html</a:t>
            </a:r>
            <a:endParaRPr lang="de-DE" dirty="0"/>
          </a:p>
          <a:p>
            <a:r>
              <a:rPr lang="de-DE" dirty="0"/>
              <a:t>Wer das jetzt nicht tun will oder kann – später geht das natürlich auch</a:t>
            </a:r>
          </a:p>
          <a:p>
            <a:r>
              <a:rPr lang="de-DE" dirty="0"/>
              <a:t>mit der Anleitung ist sogar die Einrichtung möglich, ohne vor Ort zu sein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Nice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know</a:t>
            </a:r>
            <a:r>
              <a:rPr lang="de-DE" b="1" dirty="0"/>
              <a:t>: </a:t>
            </a:r>
            <a:r>
              <a:rPr lang="de-DE" dirty="0" err="1"/>
              <a:t>eduroam</a:t>
            </a:r>
            <a:r>
              <a:rPr lang="de-DE" dirty="0"/>
              <a:t> ist ein internationales Netzwerk - mit der Anmeldung der TU Chemnitz kommt ihr an vielen Universitäten und Forschungseinrichtungen europaweit ins Internet</a:t>
            </a:r>
          </a:p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95BB68-67E3-1D0B-4810-5997A7CA0C6E}"/>
              </a:ext>
            </a:extLst>
          </p:cNvPr>
          <p:cNvSpPr/>
          <p:nvPr/>
        </p:nvSpPr>
        <p:spPr>
          <a:xfrm rot="21055376">
            <a:off x="6682939" y="3784003"/>
            <a:ext cx="4248472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PRO-TIPP:</a:t>
            </a:r>
          </a:p>
          <a:p>
            <a:pPr algn="ctr"/>
            <a:r>
              <a:rPr lang="de-DE" sz="14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Google ist meistens dein Freund</a:t>
            </a:r>
            <a:br>
              <a:rPr lang="de-DE" sz="14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de-DE" sz="14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beim Auffinden von TUC-Seiten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68" y="3887688"/>
            <a:ext cx="1440160" cy="1681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877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54048">
        <p159:morph option="byObject"/>
      </p:transition>
    </mc:Choice>
    <mc:Fallback>
      <p:transition spd="slow" advTm="154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C746E-671C-EA4C-A701-38CDC1DB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 zu OPAL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E71A3EC-5A28-1649-AF51-EDC75D88FCA5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Lernplattform für alle sächsischen Universitäten, Hochschulen und Berufsakademien</a:t>
            </a:r>
          </a:p>
          <a:p>
            <a:r>
              <a:rPr lang="de-DE" dirty="0"/>
              <a:t>Portal für den Zugriff auf Veranstaltungsmaterialien</a:t>
            </a:r>
          </a:p>
          <a:p>
            <a:r>
              <a:rPr lang="de-DE" dirty="0"/>
              <a:t>seit diesem Semester auch für die Onlineeinschreibung am IMF genutzt</a:t>
            </a:r>
          </a:p>
          <a:p>
            <a:r>
              <a:rPr lang="de-DE" dirty="0"/>
              <a:t>nach Einschreibung seid ihr auf der Liste der Teilnehmerinnen und Teilnehmer vermerkt und könnt somit mit Informationen (via E-Mail) kontaktiert werden</a:t>
            </a:r>
          </a:p>
          <a:p>
            <a:r>
              <a:rPr lang="de-DE" dirty="0"/>
              <a:t>es gibt verschiedenste Kursbausteine mit Rechtemanagement für die Dozierenden</a:t>
            </a:r>
          </a:p>
          <a:p>
            <a:endParaRPr lang="de-DE" dirty="0"/>
          </a:p>
          <a:p>
            <a:r>
              <a:rPr lang="de-DE" dirty="0"/>
              <a:t>Zugriff über: </a:t>
            </a:r>
            <a:r>
              <a:rPr lang="de-DE" dirty="0">
                <a:solidFill>
                  <a:schemeClr val="accent4"/>
                </a:solidFill>
                <a:hlinkClick r:id="rId2"/>
              </a:rPr>
              <a:t>bildungsportal.sachsen.de/opal/home</a:t>
            </a:r>
            <a:endParaRPr lang="de-DE" dirty="0">
              <a:solidFill>
                <a:schemeClr val="accent4"/>
              </a:solidFill>
            </a:endParaRPr>
          </a:p>
        </p:txBody>
      </p:sp>
      <p:pic>
        <p:nvPicPr>
          <p:cNvPr id="10" name="Inhaltsplatzhalter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A39D7D7-9D1F-104F-9706-FBDA4695E097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838142" y="1727449"/>
            <a:ext cx="5373688" cy="2865966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5" y="4823792"/>
            <a:ext cx="1569961" cy="1831622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4680124" y="5718131"/>
            <a:ext cx="266429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41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00373">
        <p159:morph option="byObject"/>
      </p:transition>
    </mc:Choice>
    <mc:Fallback>
      <p:transition spd="slow" advTm="1003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0836F1-9EBE-894E-A0EC-FE896E59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7" y="287288"/>
            <a:ext cx="10886809" cy="1058167"/>
          </a:xfrm>
        </p:spPr>
        <p:txBody>
          <a:bodyPr>
            <a:normAutofit/>
          </a:bodyPr>
          <a:lstStyle/>
          <a:p>
            <a:r>
              <a:rPr lang="de-DE" dirty="0"/>
              <a:t>Aufbau der Universität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B160517-183A-5944-AC79-4A239F9D8461}"/>
              </a:ext>
            </a:extLst>
          </p:cNvPr>
          <p:cNvSpPr/>
          <p:nvPr/>
        </p:nvSpPr>
        <p:spPr>
          <a:xfrm>
            <a:off x="317500" y="1382968"/>
            <a:ext cx="10885488" cy="72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Technische Universität Chemnitz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0E866F2D-AB37-1042-B15D-2F103A70109D}"/>
              </a:ext>
            </a:extLst>
          </p:cNvPr>
          <p:cNvSpPr/>
          <p:nvPr/>
        </p:nvSpPr>
        <p:spPr>
          <a:xfrm>
            <a:off x="647676" y="2203320"/>
            <a:ext cx="10555312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Philosophische Fakultät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156D8DFF-D13A-374D-82A6-7362BDE3FFD3}"/>
              </a:ext>
            </a:extLst>
          </p:cNvPr>
          <p:cNvSpPr/>
          <p:nvPr/>
        </p:nvSpPr>
        <p:spPr>
          <a:xfrm>
            <a:off x="1079724" y="3023672"/>
            <a:ext cx="10124176" cy="72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Institut für Medienforschung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0AB915DF-F504-4B4E-8123-AEAFE3AF4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860" y="1423149"/>
            <a:ext cx="1139770" cy="6529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80696B5-2321-D641-8E42-91EDD97E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10167317" y="2269832"/>
            <a:ext cx="576856" cy="576856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5AFDC4C2-B904-9F48-9516-D376E34974CF}"/>
              </a:ext>
            </a:extLst>
          </p:cNvPr>
          <p:cNvSpPr/>
          <p:nvPr/>
        </p:nvSpPr>
        <p:spPr>
          <a:xfrm>
            <a:off x="6467603" y="3878552"/>
            <a:ext cx="4734000" cy="72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Professur </a:t>
            </a:r>
            <a:b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Medienpsychologie</a:t>
            </a: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C78D368E-03B3-1243-834B-347C45795DB3}"/>
              </a:ext>
            </a:extLst>
          </p:cNvPr>
          <p:cNvSpPr/>
          <p:nvPr/>
        </p:nvSpPr>
        <p:spPr>
          <a:xfrm>
            <a:off x="1583780" y="3874952"/>
            <a:ext cx="4734000" cy="7236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Professur </a:t>
            </a:r>
            <a:b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Kommunikations- und Medienwissenschaft</a:t>
            </a:r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D70B6D3F-E09F-4F46-AA73-AC0B47A10F7E}"/>
              </a:ext>
            </a:extLst>
          </p:cNvPr>
          <p:cNvSpPr/>
          <p:nvPr/>
        </p:nvSpPr>
        <p:spPr>
          <a:xfrm>
            <a:off x="1583780" y="4701144"/>
            <a:ext cx="4734000" cy="72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Professur </a:t>
            </a:r>
            <a:b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Visuelle Kommunikation und Mediensoziologie</a:t>
            </a:r>
          </a:p>
        </p:txBody>
      </p:sp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30C02F51-1EEE-0B4A-82A1-7BF9CA155887}"/>
              </a:ext>
            </a:extLst>
          </p:cNvPr>
          <p:cNvSpPr/>
          <p:nvPr/>
        </p:nvSpPr>
        <p:spPr>
          <a:xfrm>
            <a:off x="6467603" y="4701144"/>
            <a:ext cx="4734000" cy="7236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Professur </a:t>
            </a:r>
            <a:b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Psychologie digitaler Lernmedien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4CFF129A-EC4C-34FA-37EB-BA08BE971CA8}"/>
              </a:ext>
            </a:extLst>
          </p:cNvPr>
          <p:cNvSpPr/>
          <p:nvPr/>
        </p:nvSpPr>
        <p:spPr>
          <a:xfrm>
            <a:off x="3984644" y="5523736"/>
            <a:ext cx="4734000" cy="7200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Professur </a:t>
            </a:r>
            <a:b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</a:b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Mensch und Technik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81" y="2974607"/>
            <a:ext cx="852649" cy="852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893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174442">
        <p159:morph option="byObject"/>
      </p:transition>
    </mc:Choice>
    <mc:Fallback>
      <p:transition spd="slow" advTm="174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27" grpId="0" animBg="1"/>
      <p:bldP spid="29" grpId="0" animBg="1"/>
      <p:bldP spid="30" grpId="0" animBg="1"/>
      <p:bldP spid="3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E2063-1D6F-964D-8DFB-5D66A2DC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wichtigsten Veranstaltungen diese Woche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530A25-B8DF-A747-8053-60A8FF9546D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b="1" dirty="0">
                <a:solidFill>
                  <a:schemeClr val="accent4"/>
                </a:solidFill>
              </a:rPr>
              <a:t>2.10.</a:t>
            </a:r>
            <a:r>
              <a:rPr lang="de-DE" b="1" dirty="0"/>
              <a:t>	</a:t>
            </a:r>
            <a:r>
              <a:rPr lang="de-DE" b="1" dirty="0" smtClean="0"/>
              <a:t>18:00</a:t>
            </a:r>
            <a:r>
              <a:rPr lang="de-DE" dirty="0"/>
              <a:t>	</a:t>
            </a:r>
            <a:r>
              <a:rPr lang="de-DE" dirty="0" smtClean="0"/>
              <a:t>Kneipentour </a:t>
            </a:r>
            <a:r>
              <a:rPr lang="de-DE" dirty="0">
                <a:solidFill>
                  <a:schemeClr val="bg2"/>
                </a:solidFill>
              </a:rPr>
              <a:t>– Treffpunkt </a:t>
            </a:r>
            <a:r>
              <a:rPr lang="de-DE" dirty="0" smtClean="0">
                <a:solidFill>
                  <a:schemeClr val="bg2"/>
                </a:solidFill>
              </a:rPr>
              <a:t>Stadthallenpark</a:t>
            </a:r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b="1" dirty="0" smtClean="0">
                <a:solidFill>
                  <a:schemeClr val="accent4"/>
                </a:solidFill>
              </a:rPr>
              <a:t>3.10</a:t>
            </a:r>
            <a:r>
              <a:rPr lang="de-DE" b="1" dirty="0">
                <a:solidFill>
                  <a:schemeClr val="accent4"/>
                </a:solidFill>
              </a:rPr>
              <a:t>.</a:t>
            </a:r>
            <a:r>
              <a:rPr lang="de-DE" b="1" dirty="0"/>
              <a:t>	</a:t>
            </a:r>
            <a:r>
              <a:rPr lang="de-DE" b="1" dirty="0" smtClean="0"/>
              <a:t>13:00</a:t>
            </a:r>
            <a:r>
              <a:rPr lang="de-DE" dirty="0"/>
              <a:t>	</a:t>
            </a:r>
            <a:r>
              <a:rPr lang="de-DE" dirty="0" smtClean="0"/>
              <a:t>Stundenplanberatung </a:t>
            </a:r>
            <a:r>
              <a:rPr lang="de-DE" dirty="0">
                <a:solidFill>
                  <a:schemeClr val="bg2"/>
                </a:solidFill>
              </a:rPr>
              <a:t>– Treffpunkt </a:t>
            </a:r>
            <a:r>
              <a:rPr lang="de-DE" dirty="0" smtClean="0">
                <a:solidFill>
                  <a:schemeClr val="bg2"/>
                </a:solidFill>
              </a:rPr>
              <a:t>Orangerie N001</a:t>
            </a:r>
            <a:endParaRPr lang="de-DE" b="1" dirty="0">
              <a:solidFill>
                <a:schemeClr val="accent4"/>
              </a:solidFill>
            </a:endParaRPr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b="1" dirty="0">
                <a:solidFill>
                  <a:schemeClr val="accent4"/>
                </a:solidFill>
              </a:rPr>
              <a:t>4</a:t>
            </a:r>
            <a:r>
              <a:rPr lang="de-DE" b="1" dirty="0" smtClean="0">
                <a:solidFill>
                  <a:schemeClr val="accent4"/>
                </a:solidFill>
              </a:rPr>
              <a:t>.10</a:t>
            </a:r>
            <a:r>
              <a:rPr lang="de-DE" b="1" dirty="0">
                <a:solidFill>
                  <a:schemeClr val="accent4"/>
                </a:solidFill>
              </a:rPr>
              <a:t>.</a:t>
            </a:r>
            <a:r>
              <a:rPr lang="de-DE" b="1" dirty="0"/>
              <a:t>	10:10 ;25 ;40</a:t>
            </a:r>
            <a:r>
              <a:rPr lang="de-DE" dirty="0"/>
              <a:t>	Campustour Bachelor Medienkommunikation </a:t>
            </a:r>
            <a:r>
              <a:rPr lang="de-DE" dirty="0">
                <a:solidFill>
                  <a:schemeClr val="bg2"/>
                </a:solidFill>
              </a:rPr>
              <a:t>– Treffpunkt </a:t>
            </a:r>
            <a:r>
              <a:rPr lang="de-DE" dirty="0" smtClean="0">
                <a:solidFill>
                  <a:schemeClr val="bg2"/>
                </a:solidFill>
              </a:rPr>
              <a:t>Orangerie</a:t>
            </a:r>
            <a:endParaRPr lang="de-DE" dirty="0">
              <a:solidFill>
                <a:schemeClr val="bg2"/>
              </a:solidFill>
            </a:endParaRPr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dirty="0"/>
              <a:t>	</a:t>
            </a:r>
            <a:r>
              <a:rPr lang="de-DE" b="1" dirty="0"/>
              <a:t>10.55</a:t>
            </a:r>
            <a:r>
              <a:rPr lang="de-DE" dirty="0"/>
              <a:t>	Campustour Master Medien- und Instruktionspsychologie </a:t>
            </a:r>
            <a:r>
              <a:rPr lang="de-DE" dirty="0">
                <a:solidFill>
                  <a:schemeClr val="bg2"/>
                </a:solidFill>
              </a:rPr>
              <a:t>– Treffpunkt </a:t>
            </a:r>
            <a:r>
              <a:rPr lang="de-DE" dirty="0" smtClean="0">
                <a:solidFill>
                  <a:schemeClr val="bg2"/>
                </a:solidFill>
              </a:rPr>
              <a:t>Orangerie</a:t>
            </a:r>
            <a:r>
              <a:rPr lang="de-DE" dirty="0">
                <a:solidFill>
                  <a:schemeClr val="bg2"/>
                </a:solidFill>
              </a:rPr>
              <a:t>	</a:t>
            </a:r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dirty="0"/>
              <a:t>	</a:t>
            </a:r>
            <a:r>
              <a:rPr lang="de-DE" b="1" dirty="0"/>
              <a:t>11.10</a:t>
            </a:r>
            <a:r>
              <a:rPr lang="de-DE" dirty="0"/>
              <a:t>	Campustour Master Digitale Medien- und Kommunikationskulturen </a:t>
            </a:r>
            <a:r>
              <a:rPr lang="de-DE" dirty="0">
                <a:solidFill>
                  <a:schemeClr val="bg2"/>
                </a:solidFill>
              </a:rPr>
              <a:t>– Treffpunkt </a:t>
            </a:r>
            <a:r>
              <a:rPr lang="de-DE" dirty="0" smtClean="0">
                <a:solidFill>
                  <a:schemeClr val="bg2"/>
                </a:solidFill>
              </a:rPr>
              <a:t>Orangerie</a:t>
            </a:r>
            <a:endParaRPr lang="de-DE" dirty="0">
              <a:solidFill>
                <a:schemeClr val="bg2"/>
              </a:solidFill>
            </a:endParaRPr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dirty="0"/>
              <a:t>	</a:t>
            </a:r>
            <a:r>
              <a:rPr lang="de-DE" b="1" dirty="0"/>
              <a:t>11.25</a:t>
            </a:r>
            <a:r>
              <a:rPr lang="de-DE" dirty="0"/>
              <a:t>	Campustour Bachelor Informatik und Kommunikationswissenschaften</a:t>
            </a:r>
            <a:r>
              <a:rPr lang="de-DE" dirty="0">
                <a:solidFill>
                  <a:schemeClr val="bg2"/>
                </a:solidFill>
              </a:rPr>
              <a:t>– Treffpunkt </a:t>
            </a:r>
            <a:r>
              <a:rPr lang="de-DE" dirty="0" smtClean="0">
                <a:solidFill>
                  <a:schemeClr val="bg2"/>
                </a:solidFill>
              </a:rPr>
              <a:t>Orangerie</a:t>
            </a:r>
            <a:endParaRPr lang="de-DE" dirty="0">
              <a:solidFill>
                <a:schemeClr val="bg2"/>
              </a:solidFill>
            </a:endParaRPr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b="1" dirty="0">
                <a:solidFill>
                  <a:schemeClr val="accent4"/>
                </a:solidFill>
              </a:rPr>
              <a:t>5.10.</a:t>
            </a:r>
            <a:r>
              <a:rPr lang="de-DE" b="1" dirty="0"/>
              <a:t>	13.00</a:t>
            </a:r>
            <a:r>
              <a:rPr lang="de-DE" dirty="0"/>
              <a:t>	Allgemeine Einführung für Studienanfänger am Institut für Medienforschung </a:t>
            </a:r>
            <a:r>
              <a:rPr lang="de-DE" dirty="0" smtClean="0"/>
              <a:t>						(Institutsveranstaltungen)</a:t>
            </a:r>
            <a:endParaRPr lang="de-DE" dirty="0">
              <a:solidFill>
                <a:schemeClr val="bg2"/>
              </a:solidFill>
            </a:endParaRPr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dirty="0"/>
              <a:t>	</a:t>
            </a:r>
            <a:r>
              <a:rPr lang="de-DE" b="1" dirty="0"/>
              <a:t>16.00</a:t>
            </a:r>
            <a:r>
              <a:rPr lang="de-DE" dirty="0"/>
              <a:t>	Start der Online-Einschreibung für Veranstaltungen des IMF für das erste </a:t>
            </a:r>
            <a:r>
              <a:rPr lang="de-DE" dirty="0" smtClean="0"/>
              <a:t>Fachsemester</a:t>
            </a:r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endParaRPr lang="de-DE" dirty="0"/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endParaRPr lang="de-DE" dirty="0" smtClean="0"/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endParaRPr lang="de-DE" dirty="0"/>
          </a:p>
          <a:p>
            <a:pPr marL="9525" indent="0">
              <a:buNone/>
              <a:tabLst>
                <a:tab pos="706438" algn="l"/>
                <a:tab pos="1946275" algn="l"/>
              </a:tabLst>
            </a:pPr>
            <a:r>
              <a:rPr lang="de-DE" dirty="0"/>
              <a:t>Alle weiteren Veranstaltungen des FSR Phil: </a:t>
            </a:r>
            <a:r>
              <a:rPr lang="de-DE" dirty="0">
                <a:hlinkClick r:id="rId3"/>
              </a:rPr>
              <a:t>tu-chemnitz.de/projekt/fsrphil/ophase.html</a:t>
            </a:r>
            <a:r>
              <a:rPr lang="de-DE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0989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203584">
        <p159:morph option="byObject"/>
      </p:transition>
    </mc:Choice>
    <mc:Fallback>
      <p:transition spd="slow" advTm="203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B04D5-7D02-EA40-8AFD-389A0B01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Abkürzungen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C6844A-3CAC-1F42-BF8E-8EFF3A912A3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7500" y="1727200"/>
            <a:ext cx="10888663" cy="4821238"/>
          </a:xfrm>
        </p:spPr>
        <p:txBody>
          <a:bodyPr/>
          <a:lstStyle/>
          <a:p>
            <a:r>
              <a:rPr lang="de-DE" dirty="0"/>
              <a:t>B_MK__...	Bachelor Medienkommunikation</a:t>
            </a:r>
          </a:p>
          <a:p>
            <a:r>
              <a:rPr lang="de-DE" dirty="0"/>
              <a:t>B_CC__...	Bachelor Informatik und Kommunikationswissenschaft</a:t>
            </a:r>
          </a:p>
          <a:p>
            <a:r>
              <a:rPr lang="de-DE" dirty="0"/>
              <a:t>M_DK__...	Master Digitale Medien- und Kommunikationskulturen </a:t>
            </a:r>
          </a:p>
          <a:p>
            <a:r>
              <a:rPr lang="de-DE" dirty="0"/>
              <a:t>M_MI__...	Master Medien- und Instruktionspsychologie</a:t>
            </a:r>
          </a:p>
        </p:txBody>
      </p:sp>
    </p:spTree>
    <p:extLst>
      <p:ext uri="{BB962C8B-B14F-4D97-AF65-F5344CB8AC3E}">
        <p14:creationId xmlns:p14="http://schemas.microsoft.com/office/powerpoint/2010/main" val="1761649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45834">
        <p159:morph option="byObject"/>
      </p:transition>
    </mc:Choice>
    <mc:Fallback>
      <p:transition spd="slow" advTm="458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41896-089A-0B4A-9925-415052F0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Medienkommunikation, B.A.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7467FD-567E-F647-BE2A-B06DF7BA1178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e-DE" dirty="0"/>
              <a:t>„Flaggschiff“ des IMF</a:t>
            </a:r>
          </a:p>
          <a:p>
            <a:r>
              <a:rPr lang="de-DE" dirty="0"/>
              <a:t>breiter Einblick in alle Bereiche der Medienforschung</a:t>
            </a:r>
          </a:p>
          <a:p>
            <a:r>
              <a:rPr lang="de-DE" dirty="0"/>
              <a:t>praktische Anwendung in Praxismodulen</a:t>
            </a:r>
          </a:p>
          <a:p>
            <a:r>
              <a:rPr lang="de-DE" dirty="0"/>
              <a:t>Vertiefungsmöglichkeiten bei den vier Hauptprofessuren Kommunikations- und Medienwissenschaft, Medienpsychologie, Psychologie Digitaler Lernmedien und Visuelle Kommunikation und Mediensoziologie</a:t>
            </a:r>
          </a:p>
          <a:p>
            <a:r>
              <a:rPr lang="de-DE" dirty="0"/>
              <a:t>Exkurse in die Informatik</a:t>
            </a:r>
          </a:p>
          <a:p>
            <a:r>
              <a:rPr lang="de-DE" dirty="0"/>
              <a:t>Wahlpflichtbereich in Marketing, Psychologie, Soziologie, Politik- und Kulturwissenschaften </a:t>
            </a:r>
          </a:p>
          <a:p>
            <a:r>
              <a:rPr lang="de-DE" dirty="0"/>
              <a:t>Grundlagen des wissenschaftlichen Arbeitens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38550F0-894D-4A4E-9803-A1782DC408A9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Fachstudienberater:</a:t>
            </a:r>
          </a:p>
          <a:p>
            <a:pPr marL="0" indent="0">
              <a:buNone/>
            </a:pPr>
            <a:r>
              <a:rPr lang="de-DE" dirty="0"/>
              <a:t>Dr. Daniel Pietschmann</a:t>
            </a:r>
          </a:p>
          <a:p>
            <a:pPr marL="0" indent="0">
              <a:buNone/>
            </a:pPr>
            <a:r>
              <a:rPr lang="de-DE" dirty="0"/>
              <a:t>Institut für Medienforschung</a:t>
            </a:r>
          </a:p>
          <a:p>
            <a:pPr marL="0" indent="0">
              <a:buNone/>
            </a:pPr>
            <a:r>
              <a:rPr lang="de-DE" dirty="0">
                <a:hlinkClick r:id="rId3"/>
              </a:rPr>
              <a:t>daniel.pietschmann@phil.tu-chemnitz.de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+49 371 531-37693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418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91061">
        <p159:morph option="byObject"/>
      </p:transition>
    </mc:Choice>
    <mc:Fallback>
      <p:transition spd="slow" advTm="91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4.4|11.3|31.6|1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6.6|10.9|5.4|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3.5|23.5|12.1|16.8|2.2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9|26.5|6.1|9.4|13.3|51.4|2.9|1.9|2.9|5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8.6|35.2|15|29.2|2.1|1|5.3|27.8|4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8.1|18.9|15.7|16.7|16.7|27.4|20.1"/>
</p:tagLst>
</file>

<file path=ppt/theme/theme1.xml><?xml version="1.0" encoding="utf-8"?>
<a:theme xmlns:a="http://schemas.openxmlformats.org/drawingml/2006/main" name="Titel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Technische Universität Chemnitz">
      <a:majorFont>
        <a:latin typeface="Roboto Condensed"/>
        <a:ea typeface=""/>
        <a:cs typeface="Arial"/>
      </a:majorFont>
      <a:minorFont>
        <a:latin typeface="Roboto Condense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 2021" id="{01378D9B-E78A-714C-B254-27AC5CD15DFD}" vid="{85705104-7504-3942-8415-4E68FC52D58C}"/>
    </a:ext>
  </a:extLst>
</a:theme>
</file>

<file path=ppt/theme/theme2.xml><?xml version="1.0" encoding="utf-8"?>
<a:theme xmlns:a="http://schemas.openxmlformats.org/drawingml/2006/main" name="Inhalt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2021" id="{01378D9B-E78A-714C-B254-27AC5CD15DFD}" vid="{2D29B96E-EC48-5742-BC53-2B3881F1FA05}"/>
    </a:ext>
  </a:extLst>
</a:theme>
</file>

<file path=ppt/theme/theme3.xml><?xml version="1.0" encoding="utf-8"?>
<a:theme xmlns:a="http://schemas.openxmlformats.org/drawingml/2006/main" name="Inhalt mit Gliederungszeile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2021" id="{01378D9B-E78A-714C-B254-27AC5CD15DFD}" vid="{170BC6B0-D637-6448-A4BA-3890B31A6F21}"/>
    </a:ext>
  </a:extLst>
</a:theme>
</file>

<file path=ppt/theme/theme4.xml><?xml version="1.0" encoding="utf-8"?>
<a:theme xmlns:a="http://schemas.openxmlformats.org/drawingml/2006/main" name="Leerfolien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2021" id="{01378D9B-E78A-714C-B254-27AC5CD15DFD}" vid="{492382A4-F204-6646-AC4B-00EE29DE9EF3}"/>
    </a:ext>
  </a:ext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sche Universität Chemnitz">
      <a:majorFont>
        <a:latin typeface="Roboto Condensed"/>
        <a:ea typeface=""/>
        <a:cs typeface="Arial"/>
      </a:majorFont>
      <a:minorFont>
        <a:latin typeface="Roboto Condense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Titel</Template>
  <TotalTime>0</TotalTime>
  <Words>1635</Words>
  <Application>Microsoft Office PowerPoint</Application>
  <PresentationFormat>Benutzerdefiniert</PresentationFormat>
  <Paragraphs>316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33</vt:i4>
      </vt:variant>
    </vt:vector>
  </HeadingPairs>
  <TitlesOfParts>
    <vt:vector size="46" baseType="lpstr">
      <vt:lpstr>Arial</vt:lpstr>
      <vt:lpstr>Arial Narrow</vt:lpstr>
      <vt:lpstr>Calibri</vt:lpstr>
      <vt:lpstr>Noto Serif</vt:lpstr>
      <vt:lpstr>Roboto Black</vt:lpstr>
      <vt:lpstr>Roboto Condensed</vt:lpstr>
      <vt:lpstr>Roboto Condensed bold</vt:lpstr>
      <vt:lpstr>Roboto Condensed Light</vt:lpstr>
      <vt:lpstr>Wingdings</vt:lpstr>
      <vt:lpstr>Titel</vt:lpstr>
      <vt:lpstr>Inhalt</vt:lpstr>
      <vt:lpstr>Inhalt mit Gliederungszeile</vt:lpstr>
      <vt:lpstr>Leerfolien</vt:lpstr>
      <vt:lpstr>Mentoring für die Studiengänge des IMF</vt:lpstr>
      <vt:lpstr>Mit wem habt ihr es hier zu tun?</vt:lpstr>
      <vt:lpstr>Worum wird es heute gehen?</vt:lpstr>
      <vt:lpstr>Kommen wir in Verbindung…</vt:lpstr>
      <vt:lpstr>Auf zu OPAL</vt:lpstr>
      <vt:lpstr>Aufbau der Universität</vt:lpstr>
      <vt:lpstr>Die wichtigsten Veranstaltungen diese Woche</vt:lpstr>
      <vt:lpstr>Abkürzungen</vt:lpstr>
      <vt:lpstr>Medienkommunikation, B.A.</vt:lpstr>
      <vt:lpstr>Informatik und Kommunikationswissenschaft, B.Sc.</vt:lpstr>
      <vt:lpstr>Digitale Medien- und Kommunikationskulturen, M.A.</vt:lpstr>
      <vt:lpstr>Medien- und Instruktionspsychologie, M.Sc.</vt:lpstr>
      <vt:lpstr>E-Mail-Dienst</vt:lpstr>
      <vt:lpstr>Wo finde ich Infos zu meinem Stundenplan?</vt:lpstr>
      <vt:lpstr>Wo finde ich Infos zu meinen Veranstaltungen?</vt:lpstr>
      <vt:lpstr>Was sind eigentlich Studiendokumente?</vt:lpstr>
      <vt:lpstr>Studienablaufplan – die „Theorie“…</vt:lpstr>
      <vt:lpstr>Vorlesungsverzeichnis – die „Praxis“…</vt:lpstr>
      <vt:lpstr>Kurseinschreibung</vt:lpstr>
      <vt:lpstr>Mailverteiler für aktuelle Infos</vt:lpstr>
      <vt:lpstr>SB-Service und Prüfungsanmeldung</vt:lpstr>
      <vt:lpstr>Prüfungsformen</vt:lpstr>
      <vt:lpstr>Hausarbeiten</vt:lpstr>
      <vt:lpstr>Prüfungsanmeldung per Formular</vt:lpstr>
      <vt:lpstr>Versuchspersonenstunden</vt:lpstr>
      <vt:lpstr>Wie finde ich mich an der Uni zurecht?</vt:lpstr>
      <vt:lpstr>Campus Straße der Nationen</vt:lpstr>
      <vt:lpstr>Campus Reichenhainer Straße</vt:lpstr>
      <vt:lpstr>Raumnummern neu &amp; alt</vt:lpstr>
      <vt:lpstr>Sprach- und Sportkurse</vt:lpstr>
      <vt:lpstr>Erfahrungen sammeln &amp; engagieren</vt:lpstr>
      <vt:lpstr>Vernetzung</vt:lpstr>
      <vt:lpstr>Auf dem Laufenden bleiben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Mentoring für die Studiengänge des IMF</dc:title>
  <dc:creator>Thore Zielke</dc:creator>
  <cp:lastModifiedBy>Philipp Fabritius</cp:lastModifiedBy>
  <cp:revision>18</cp:revision>
  <dcterms:created xsi:type="dcterms:W3CDTF">2021-09-20T16:50:15Z</dcterms:created>
  <dcterms:modified xsi:type="dcterms:W3CDTF">2023-10-02T10:01:31Z</dcterms:modified>
</cp:coreProperties>
</file>