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59" r:id="rId1"/>
    <p:sldMasterId id="2147483699" r:id="rId2"/>
  </p:sldMasterIdLst>
  <p:notesMasterIdLst>
    <p:notesMasterId r:id="rId9"/>
  </p:notesMasterIdLst>
  <p:handoutMasterIdLst>
    <p:handoutMasterId r:id="rId10"/>
  </p:handoutMasterIdLst>
  <p:sldIdLst>
    <p:sldId id="309" r:id="rId3"/>
    <p:sldId id="343" r:id="rId4"/>
    <p:sldId id="344" r:id="rId5"/>
    <p:sldId id="345" r:id="rId6"/>
    <p:sldId id="346" r:id="rId7"/>
    <p:sldId id="347" r:id="rId8"/>
  </p:sldIdLst>
  <p:sldSz cx="12192000" cy="6858000"/>
  <p:notesSz cx="9926638" cy="6797675"/>
  <p:embeddedFontLst>
    <p:embeddedFont>
      <p:font typeface="Roboto" panose="020B0604020202020204" charset="0"/>
      <p:regular r:id="rId11"/>
      <p:bold r:id="rId12"/>
      <p:italic r:id="rId13"/>
      <p:boldItalic r:id="rId14"/>
    </p:embeddedFont>
    <p:embeddedFont>
      <p:font typeface="Roboto Condensed" panose="020B0604020202020204" charset="0"/>
      <p:regular r:id="rId15"/>
      <p:bold r:id="rId16"/>
      <p:italic r:id="rId17"/>
      <p:boldItalic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</p:embeddedFont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138">
          <p15:clr>
            <a:srgbClr val="A4A3A4"/>
          </p15:clr>
        </p15:guide>
        <p15:guide id="4" pos="765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2" userDrawn="1">
          <p15:clr>
            <a:srgbClr val="A4A3A4"/>
          </p15:clr>
        </p15:guide>
        <p15:guide id="2" pos="312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3375"/>
    <a:srgbClr val="005F50"/>
    <a:srgbClr val="CB1F1F"/>
    <a:srgbClr val="9D0736"/>
    <a:srgbClr val="0075BF"/>
    <a:srgbClr val="DF5F07"/>
    <a:srgbClr val="6A8A26"/>
    <a:srgbClr val="E4032D"/>
    <a:srgbClr val="70706F"/>
    <a:srgbClr val="A10B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04" autoAdjust="0"/>
    <p:restoredTop sz="93833" autoAdjust="0"/>
  </p:normalViewPr>
  <p:slideViewPr>
    <p:cSldViewPr snapToGrid="0">
      <p:cViewPr varScale="1">
        <p:scale>
          <a:sx n="112" d="100"/>
          <a:sy n="112" d="100"/>
        </p:scale>
        <p:origin x="276" y="96"/>
      </p:cViewPr>
      <p:guideLst>
        <p:guide orient="horz" pos="2160"/>
        <p:guide pos="3840"/>
        <p:guide pos="138"/>
        <p:guide pos="76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2706"/>
    </p:cViewPr>
  </p:sorterViewPr>
  <p:notesViewPr>
    <p:cSldViewPr snapToGrid="0">
      <p:cViewPr varScale="1">
        <p:scale>
          <a:sx n="73" d="100"/>
          <a:sy n="73" d="100"/>
        </p:scale>
        <p:origin x="-2430" y="-96"/>
      </p:cViewPr>
      <p:guideLst>
        <p:guide orient="horz" pos="2142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font" Target="fonts/font11.fntdata"/><Relationship Id="rId7" Type="http://schemas.openxmlformats.org/officeDocument/2006/relationships/slide" Target="slides/slide5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1.fntdata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font" Target="fonts/font5.fntdata"/><Relationship Id="rId23" Type="http://schemas.openxmlformats.org/officeDocument/2006/relationships/presProps" Target="presProps.xml"/><Relationship Id="rId10" Type="http://schemas.openxmlformats.org/officeDocument/2006/relationships/handoutMaster" Target="handoutMasters/handoutMaster1.xml"/><Relationship Id="rId19" Type="http://schemas.openxmlformats.org/officeDocument/2006/relationships/font" Target="fonts/font9.fntdata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22" Type="http://schemas.openxmlformats.org/officeDocument/2006/relationships/font" Target="fonts/font12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2626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21695" y="1"/>
            <a:ext cx="4302626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3A9E21-4981-413F-9BAB-A1BE42E0A624}" type="datetimeFigureOut">
              <a:rPr lang="de-DE" smtClean="0"/>
              <a:t>05.03.2021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6457411"/>
            <a:ext cx="4302626" cy="340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21695" y="6457411"/>
            <a:ext cx="4302626" cy="340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872BD-D2C1-4FAA-A740-0001980793A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77617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4302626" cy="340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53" tIns="46077" rIns="92153" bIns="46077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1695" y="1"/>
            <a:ext cx="4302626" cy="340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53" tIns="46077" rIns="92153" bIns="4607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697163" y="509588"/>
            <a:ext cx="4532312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8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201" y="3228191"/>
            <a:ext cx="7942238" cy="3059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53" tIns="46077" rIns="92153" bIns="460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6380"/>
            <a:ext cx="4302626" cy="340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53" tIns="46077" rIns="92153" bIns="46077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8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1695" y="6456380"/>
            <a:ext cx="4302626" cy="340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53" tIns="46077" rIns="92153" bIns="4607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EB2B633-7BEC-49A7-B3BF-92E0C7E450E6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116968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egm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34963" y="1776095"/>
            <a:ext cx="11557000" cy="44894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+mj-lt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4" name="Bildplatzhalter 2"/>
          <p:cNvSpPr>
            <a:spLocks noGrp="1"/>
          </p:cNvSpPr>
          <p:nvPr>
            <p:ph type="pic" sz="quarter" idx="10"/>
          </p:nvPr>
        </p:nvSpPr>
        <p:spPr>
          <a:xfrm>
            <a:off x="0" y="2420938"/>
            <a:ext cx="12192000" cy="4096740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+mj-lt"/>
                <a:ea typeface="Roboto" panose="02000000000000000000" pitchFamily="2" charset="0"/>
              </a:defRPr>
            </a:lvl1pPr>
          </a:lstStyle>
          <a:p>
            <a:r>
              <a:rPr lang="de-DE" dirty="0" smtClean="0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6626447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731">
          <p15:clr>
            <a:srgbClr val="9FCC3B"/>
          </p15:clr>
        </p15:guide>
        <p15:guide id="2" orient="horz" pos="210">
          <p15:clr>
            <a:srgbClr val="9FCC3B"/>
          </p15:clr>
        </p15:guide>
        <p15:guide id="3" pos="1708">
          <p15:clr>
            <a:srgbClr val="9FCC3B"/>
          </p15:clr>
        </p15:guide>
        <p15:guide id="4" pos="1481">
          <p15:clr>
            <a:srgbClr val="9FCC3B"/>
          </p15:clr>
        </p15:guide>
        <p15:guide id="5" pos="1255">
          <p15:clr>
            <a:srgbClr val="9FCC3B"/>
          </p15:clr>
        </p15:guide>
        <p15:guide id="6" pos="211">
          <p15:clr>
            <a:srgbClr val="9FCC3B"/>
          </p15:clr>
        </p15:guide>
        <p15:guide id="7" orient="horz" pos="1162">
          <p15:clr>
            <a:srgbClr val="000000"/>
          </p15:clr>
        </p15:guide>
        <p15:guide id="8" orient="horz" pos="1525">
          <p15:clr>
            <a:srgbClr val="5ACBF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rfenschla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1558925" y="1996440"/>
            <a:ext cx="10440988" cy="426368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buFont typeface="Wingdings" panose="05000000000000000000" pitchFamily="2" charset="2"/>
              <a:buChar char="§"/>
              <a:defRPr sz="280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1pPr>
            <a:lvl2pPr marL="685800" indent="-228600">
              <a:buFont typeface="Wingdings" panose="05000000000000000000" pitchFamily="2" charset="2"/>
              <a:buChar char="§"/>
              <a:defRPr sz="240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2pPr>
            <a:lvl3pPr marL="1143000" indent="-228600"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3pPr>
            <a:lvl4pPr marL="1600200" indent="-228600"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4pPr>
            <a:lvl5pPr marL="2057400" indent="-228600"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Bildplatzhalter 4"/>
          <p:cNvSpPr>
            <a:spLocks noGrp="1"/>
          </p:cNvSpPr>
          <p:nvPr>
            <p:ph type="pic" sz="quarter" idx="12" hasCustomPrompt="1"/>
          </p:nvPr>
        </p:nvSpPr>
        <p:spPr>
          <a:xfrm>
            <a:off x="192087" y="908050"/>
            <a:ext cx="1126759" cy="861385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00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de-DE" dirty="0" smtClean="0"/>
              <a:t>Logo</a:t>
            </a:r>
            <a:endParaRPr lang="de-DE" dirty="0"/>
          </a:p>
        </p:txBody>
      </p:sp>
      <p:sp>
        <p:nvSpPr>
          <p:cNvPr id="12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1558925" y="908050"/>
            <a:ext cx="10440988" cy="92837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0729854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blen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192088" y="908050"/>
            <a:ext cx="11807825" cy="46831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8" name="Textplatzhalter 7"/>
          <p:cNvSpPr>
            <a:spLocks noGrp="1"/>
          </p:cNvSpPr>
          <p:nvPr>
            <p:ph type="body" sz="quarter" idx="15"/>
          </p:nvPr>
        </p:nvSpPr>
        <p:spPr>
          <a:xfrm>
            <a:off x="192088" y="3497580"/>
            <a:ext cx="3779837" cy="284765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buFont typeface="Wingdings" panose="05000000000000000000" pitchFamily="2" charset="2"/>
              <a:buChar char="§"/>
              <a:defRPr sz="280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1pPr>
            <a:lvl2pPr marL="685800" indent="-228600">
              <a:buFont typeface="Wingdings" panose="05000000000000000000" pitchFamily="2" charset="2"/>
              <a:buChar char="§"/>
              <a:defRPr sz="240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2pPr>
            <a:lvl3pPr marL="1143000" indent="-228600"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3pPr>
            <a:lvl4pPr marL="1600200" indent="-228600"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4pPr>
            <a:lvl5pPr marL="2057400" indent="-228600"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21" name="Textplatzhalter 7"/>
          <p:cNvSpPr>
            <a:spLocks noGrp="1"/>
          </p:cNvSpPr>
          <p:nvPr>
            <p:ph type="body" sz="quarter" idx="16"/>
          </p:nvPr>
        </p:nvSpPr>
        <p:spPr>
          <a:xfrm>
            <a:off x="4151313" y="3497580"/>
            <a:ext cx="3852862" cy="284765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buFont typeface="Wingdings" panose="05000000000000000000" pitchFamily="2" charset="2"/>
              <a:buChar char="§"/>
              <a:defRPr sz="280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1pPr>
            <a:lvl2pPr marL="685800" indent="-228600">
              <a:buFont typeface="Wingdings" panose="05000000000000000000" pitchFamily="2" charset="2"/>
              <a:buChar char="§"/>
              <a:defRPr sz="240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2pPr>
            <a:lvl3pPr marL="1143000" indent="-228600"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3pPr>
            <a:lvl4pPr marL="1600200" indent="-228600"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4pPr>
            <a:lvl5pPr marL="2057400" indent="-228600"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22" name="Textplatzhalter 7"/>
          <p:cNvSpPr>
            <a:spLocks noGrp="1"/>
          </p:cNvSpPr>
          <p:nvPr>
            <p:ph type="body" sz="quarter" idx="17"/>
          </p:nvPr>
        </p:nvSpPr>
        <p:spPr>
          <a:xfrm>
            <a:off x="8183563" y="3497580"/>
            <a:ext cx="3816350" cy="284765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buFont typeface="Wingdings" panose="05000000000000000000" pitchFamily="2" charset="2"/>
              <a:buChar char="§"/>
              <a:defRPr sz="280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1pPr>
            <a:lvl2pPr marL="685800" indent="-228600">
              <a:buFont typeface="Wingdings" panose="05000000000000000000" pitchFamily="2" charset="2"/>
              <a:buChar char="§"/>
              <a:defRPr sz="240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2pPr>
            <a:lvl3pPr marL="1143000" indent="-228600"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3pPr>
            <a:lvl4pPr marL="1600200" indent="-228600"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4pPr>
            <a:lvl5pPr marL="2057400" indent="-228600"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23" name="Bildplatzhalter 2"/>
          <p:cNvSpPr>
            <a:spLocks noGrp="1"/>
          </p:cNvSpPr>
          <p:nvPr>
            <p:ph type="pic" sz="quarter" idx="10"/>
          </p:nvPr>
        </p:nvSpPr>
        <p:spPr>
          <a:xfrm>
            <a:off x="192088" y="1376363"/>
            <a:ext cx="3779837" cy="1907857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de-DE" dirty="0" smtClean="0"/>
              <a:t>Bild durch Klicken auf Symbol hinzufügen</a:t>
            </a:r>
            <a:endParaRPr lang="de-DE" dirty="0"/>
          </a:p>
        </p:txBody>
      </p:sp>
      <p:sp>
        <p:nvSpPr>
          <p:cNvPr id="24" name="Bildplatzhalter 2"/>
          <p:cNvSpPr>
            <a:spLocks noGrp="1"/>
          </p:cNvSpPr>
          <p:nvPr>
            <p:ph type="pic" sz="quarter" idx="18"/>
          </p:nvPr>
        </p:nvSpPr>
        <p:spPr>
          <a:xfrm>
            <a:off x="4151784" y="1376363"/>
            <a:ext cx="3852391" cy="1907857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de-DE" dirty="0" smtClean="0"/>
              <a:t>Bild durch Klicken auf Symbol hinzufügen</a:t>
            </a:r>
            <a:endParaRPr lang="de-DE" dirty="0"/>
          </a:p>
        </p:txBody>
      </p:sp>
      <p:sp>
        <p:nvSpPr>
          <p:cNvPr id="25" name="Bildplatzhalter 2"/>
          <p:cNvSpPr>
            <a:spLocks noGrp="1"/>
          </p:cNvSpPr>
          <p:nvPr>
            <p:ph type="pic" sz="quarter" idx="19"/>
          </p:nvPr>
        </p:nvSpPr>
        <p:spPr>
          <a:xfrm>
            <a:off x="8184232" y="1376363"/>
            <a:ext cx="3815681" cy="1907857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de-DE" dirty="0" smtClean="0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612231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2502" userDrawn="1">
          <p15:clr>
            <a:srgbClr val="5ACBF0"/>
          </p15:clr>
        </p15:guide>
        <p15:guide id="2" pos="2615" userDrawn="1">
          <p15:clr>
            <a:srgbClr val="5ACBF0"/>
          </p15:clr>
        </p15:guide>
        <p15:guide id="3" orient="horz" pos="867" userDrawn="1">
          <p15:clr>
            <a:srgbClr val="5ACBF0"/>
          </p15:clr>
        </p15:guide>
        <p15:guide id="4" orient="horz" pos="754" userDrawn="1">
          <p15:clr>
            <a:srgbClr val="5ACBF0"/>
          </p15:clr>
        </p15:guide>
        <p15:guide id="0" pos="5042" userDrawn="1">
          <p15:clr>
            <a:srgbClr val="5ACBF0"/>
          </p15:clr>
        </p15:guide>
        <p15:guide id="5" pos="5155" userDrawn="1">
          <p15:clr>
            <a:srgbClr val="5ACBF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delsber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34963" y="1776095"/>
            <a:ext cx="11557000" cy="44894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+mj-lt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4" name="Bildplatzhalter 2"/>
          <p:cNvSpPr>
            <a:spLocks noGrp="1"/>
          </p:cNvSpPr>
          <p:nvPr>
            <p:ph type="pic" sz="quarter" idx="10"/>
          </p:nvPr>
        </p:nvSpPr>
        <p:spPr>
          <a:xfrm>
            <a:off x="0" y="2420938"/>
            <a:ext cx="2711450" cy="2440622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+mj-lt"/>
                <a:ea typeface="Roboto" panose="02000000000000000000" pitchFamily="2" charset="0"/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5" name="Bildplatzhalter 2"/>
          <p:cNvSpPr>
            <a:spLocks noGrp="1"/>
          </p:cNvSpPr>
          <p:nvPr>
            <p:ph type="pic" sz="quarter" idx="14"/>
          </p:nvPr>
        </p:nvSpPr>
        <p:spPr>
          <a:xfrm>
            <a:off x="2711450" y="2420938"/>
            <a:ext cx="5225098" cy="2440622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+mj-lt"/>
                <a:ea typeface="Roboto" panose="02000000000000000000" pitchFamily="2" charset="0"/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6" name="Bildplatzhalter 2"/>
          <p:cNvSpPr>
            <a:spLocks noGrp="1"/>
          </p:cNvSpPr>
          <p:nvPr>
            <p:ph type="pic" sz="quarter" idx="15"/>
          </p:nvPr>
        </p:nvSpPr>
        <p:spPr>
          <a:xfrm>
            <a:off x="7940040" y="2420938"/>
            <a:ext cx="4251960" cy="2440622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+mj-lt"/>
                <a:ea typeface="Roboto" panose="02000000000000000000" pitchFamily="2" charset="0"/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7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2711449" y="5113020"/>
            <a:ext cx="9180513" cy="108775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2400">
                <a:latin typeface="+mj-lt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9" name="Bildplatzhalter 4"/>
          <p:cNvSpPr>
            <a:spLocks noGrp="1"/>
          </p:cNvSpPr>
          <p:nvPr>
            <p:ph type="pic" sz="quarter" idx="16" hasCustomPrompt="1"/>
          </p:nvPr>
        </p:nvSpPr>
        <p:spPr>
          <a:xfrm>
            <a:off x="334963" y="5200968"/>
            <a:ext cx="1657350" cy="999807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000">
                <a:latin typeface="+mj-lt"/>
                <a:ea typeface="Roboto" panose="02000000000000000000" pitchFamily="2" charset="0"/>
              </a:defRPr>
            </a:lvl1pPr>
          </a:lstStyle>
          <a:p>
            <a:r>
              <a:rPr lang="de-DE" dirty="0" smtClean="0"/>
              <a:t>Logo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4795504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731">
          <p15:clr>
            <a:srgbClr val="9FCC3B"/>
          </p15:clr>
        </p15:guide>
        <p15:guide id="2" orient="horz" pos="210">
          <p15:clr>
            <a:srgbClr val="9FCC3B"/>
          </p15:clr>
        </p15:guide>
        <p15:guide id="3" pos="1708">
          <p15:clr>
            <a:srgbClr val="9FCC3B"/>
          </p15:clr>
        </p15:guide>
        <p15:guide id="4" pos="1481">
          <p15:clr>
            <a:srgbClr val="9FCC3B"/>
          </p15:clr>
        </p15:guide>
        <p15:guide id="5" pos="1255">
          <p15:clr>
            <a:srgbClr val="9FCC3B"/>
          </p15:clr>
        </p15:guide>
        <p15:guide id="6" pos="211">
          <p15:clr>
            <a:srgbClr val="9FCC3B"/>
          </p15:clr>
        </p15:guide>
        <p15:guide id="7" orient="horz" pos="1162">
          <p15:clr>
            <a:srgbClr val="000000"/>
          </p15:clr>
        </p15:guide>
        <p15:guide id="8" orient="horz" pos="1525">
          <p15:clr>
            <a:srgbClr val="5ACBF0"/>
          </p15:clr>
        </p15:guide>
        <p15:guide id="0" orient="horz" pos="3067" userDrawn="1">
          <p15:clr>
            <a:srgbClr val="5ACBF0"/>
          </p15:clr>
        </p15:guide>
        <p15:guide id="9" orient="horz" pos="3271" userDrawn="1">
          <p15:clr>
            <a:srgbClr val="5ACBF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ös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2"/>
          <p:cNvSpPr>
            <a:spLocks noGrp="1"/>
          </p:cNvSpPr>
          <p:nvPr>
            <p:ph type="pic" sz="quarter" idx="10"/>
          </p:nvPr>
        </p:nvSpPr>
        <p:spPr>
          <a:xfrm>
            <a:off x="2711450" y="2420938"/>
            <a:ext cx="9480550" cy="4096740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+mj-lt"/>
                <a:ea typeface="Roboto" panose="02000000000000000000" pitchFamily="2" charset="0"/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3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2711449" y="1775461"/>
            <a:ext cx="9180513" cy="51816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+mj-lt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1" hasCustomPrompt="1"/>
          </p:nvPr>
        </p:nvSpPr>
        <p:spPr>
          <a:xfrm>
            <a:off x="334963" y="1844675"/>
            <a:ext cx="1657350" cy="1586044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ctr">
              <a:buNone/>
              <a:defRPr sz="2000">
                <a:latin typeface="+mj-lt"/>
                <a:ea typeface="Roboto" panose="02000000000000000000" pitchFamily="2" charset="0"/>
              </a:defRPr>
            </a:lvl1pPr>
          </a:lstStyle>
          <a:p>
            <a:r>
              <a:rPr lang="de-DE" dirty="0" smtClean="0"/>
              <a:t>Logo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3281571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731">
          <p15:clr>
            <a:srgbClr val="9FCC3B"/>
          </p15:clr>
        </p15:guide>
        <p15:guide id="2" orient="horz" pos="210">
          <p15:clr>
            <a:srgbClr val="9FCC3B"/>
          </p15:clr>
        </p15:guide>
        <p15:guide id="3" pos="1708">
          <p15:clr>
            <a:srgbClr val="9FCC3B"/>
          </p15:clr>
        </p15:guide>
        <p15:guide id="4" pos="1481">
          <p15:clr>
            <a:srgbClr val="9FCC3B"/>
          </p15:clr>
        </p15:guide>
        <p15:guide id="5" pos="1255">
          <p15:clr>
            <a:srgbClr val="9FCC3B"/>
          </p15:clr>
        </p15:guide>
        <p15:guide id="6" pos="211">
          <p15:clr>
            <a:srgbClr val="9FCC3B"/>
          </p15:clr>
        </p15:guide>
        <p15:guide id="7" orient="horz" pos="1162">
          <p15:clr>
            <a:srgbClr val="000000"/>
          </p15:clr>
        </p15:guide>
        <p15:guide id="8" orient="horz" pos="1525">
          <p15:clr>
            <a:srgbClr val="5ACBF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ßber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334963" y="4938395"/>
            <a:ext cx="11557000" cy="126238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+mj-lt"/>
                <a:ea typeface="Roboto" panose="02000000000000000000" pitchFamily="2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4" name="Bildplatzhalter 2"/>
          <p:cNvSpPr>
            <a:spLocks noGrp="1"/>
          </p:cNvSpPr>
          <p:nvPr>
            <p:ph type="pic" sz="quarter" idx="10"/>
          </p:nvPr>
        </p:nvSpPr>
        <p:spPr>
          <a:xfrm>
            <a:off x="3177540" y="1484313"/>
            <a:ext cx="4930140" cy="3186747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+mj-lt"/>
                <a:ea typeface="Roboto" panose="02000000000000000000" pitchFamily="2" charset="0"/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9" name="Bildplatzhalter 2"/>
          <p:cNvSpPr>
            <a:spLocks noGrp="1"/>
          </p:cNvSpPr>
          <p:nvPr>
            <p:ph type="pic" sz="quarter" idx="14"/>
          </p:nvPr>
        </p:nvSpPr>
        <p:spPr>
          <a:xfrm>
            <a:off x="0" y="1484313"/>
            <a:ext cx="3169920" cy="3186747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+mj-lt"/>
                <a:ea typeface="Roboto" panose="02000000000000000000" pitchFamily="2" charset="0"/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0" name="Bildplatzhalter 2"/>
          <p:cNvSpPr>
            <a:spLocks noGrp="1"/>
          </p:cNvSpPr>
          <p:nvPr>
            <p:ph type="pic" sz="quarter" idx="15"/>
          </p:nvPr>
        </p:nvSpPr>
        <p:spPr>
          <a:xfrm>
            <a:off x="8115300" y="1484313"/>
            <a:ext cx="4076700" cy="3186747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+mj-lt"/>
                <a:ea typeface="Roboto" panose="02000000000000000000" pitchFamily="2" charset="0"/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3995349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731">
          <p15:clr>
            <a:srgbClr val="9FCC3B"/>
          </p15:clr>
        </p15:guide>
        <p15:guide id="2" orient="horz" pos="210">
          <p15:clr>
            <a:srgbClr val="9FCC3B"/>
          </p15:clr>
        </p15:guide>
        <p15:guide id="3" pos="1708">
          <p15:clr>
            <a:srgbClr val="9FCC3B"/>
          </p15:clr>
        </p15:guide>
        <p15:guide id="4" pos="1481">
          <p15:clr>
            <a:srgbClr val="9FCC3B"/>
          </p15:clr>
        </p15:guide>
        <p15:guide id="5" pos="1255">
          <p15:clr>
            <a:srgbClr val="9FCC3B"/>
          </p15:clr>
        </p15:guide>
        <p15:guide id="6" pos="211">
          <p15:clr>
            <a:srgbClr val="9FCC3B"/>
          </p15:clr>
        </p15:guide>
        <p15:guide id="7" orient="horz" pos="935" userDrawn="1">
          <p15:clr>
            <a:srgbClr val="000000"/>
          </p15:clr>
        </p15:guide>
        <p15:guide id="8" orient="horz" pos="1525">
          <p15:clr>
            <a:srgbClr val="5ACBF0"/>
          </p15:clr>
        </p15:guide>
        <p15:guide id="0" pos="3749" userDrawn="1">
          <p15:clr>
            <a:srgbClr val="5ACBF0"/>
          </p15:clr>
        </p15:guide>
        <p15:guide id="9" pos="3931" userDrawn="1">
          <p15:clr>
            <a:srgbClr val="5ACBF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ichenh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36774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ichenh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192088" y="1996440"/>
            <a:ext cx="11807825" cy="428126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buFont typeface="Wingdings" panose="05000000000000000000" pitchFamily="2" charset="2"/>
              <a:buChar char="§"/>
              <a:defRPr sz="280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1pPr>
            <a:lvl2pPr marL="685800" indent="-228600">
              <a:buFont typeface="Wingdings" panose="05000000000000000000" pitchFamily="2" charset="2"/>
              <a:buChar char="§"/>
              <a:defRPr sz="240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2pPr>
            <a:lvl3pPr marL="1143000" indent="-228600"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3pPr>
            <a:lvl4pPr marL="1600200" indent="-228600"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4pPr>
            <a:lvl5pPr marL="2057400" indent="-228600"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192088" y="908050"/>
            <a:ext cx="11807825" cy="92837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339810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u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6203950" y="2060574"/>
            <a:ext cx="5795963" cy="428466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buFont typeface="Wingdings" panose="05000000000000000000" pitchFamily="2" charset="2"/>
              <a:buChar char="§"/>
              <a:defRPr sz="280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1pPr>
            <a:lvl2pPr marL="685800" indent="-228600">
              <a:buFont typeface="Wingdings" panose="05000000000000000000" pitchFamily="2" charset="2"/>
              <a:buChar char="§"/>
              <a:defRPr sz="240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2pPr>
            <a:lvl3pPr marL="1143000" indent="-228600"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3pPr>
            <a:lvl4pPr marL="1600200" indent="-228600"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4pPr>
            <a:lvl5pPr marL="2057400" indent="-228600"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192088" y="908050"/>
            <a:ext cx="11807825" cy="92837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5" name="Bildplatzhalter 2"/>
          <p:cNvSpPr>
            <a:spLocks noGrp="1"/>
          </p:cNvSpPr>
          <p:nvPr>
            <p:ph type="pic" sz="quarter" idx="10"/>
          </p:nvPr>
        </p:nvSpPr>
        <p:spPr>
          <a:xfrm>
            <a:off x="192089" y="2060575"/>
            <a:ext cx="5795962" cy="4284663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de-DE" dirty="0" smtClean="0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436775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772" userDrawn="1">
          <p15:clr>
            <a:srgbClr val="5ACBF0"/>
          </p15:clr>
        </p15:guide>
        <p15:guide id="2" pos="3908" userDrawn="1">
          <p15:clr>
            <a:srgbClr val="5ACBF0"/>
          </p15:clr>
        </p15:guide>
        <p15:guide id="3" orient="horz" pos="1298" userDrawn="1">
          <p15:clr>
            <a:srgbClr val="5ACBF0"/>
          </p15:clr>
        </p15:guide>
        <p15:guide id="4" orient="horz" pos="1162" userDrawn="1">
          <p15:clr>
            <a:srgbClr val="5ACBF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sied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192088" y="4618672"/>
            <a:ext cx="5795962" cy="1726566"/>
          </a:xfrm>
          <a:prstGeom prst="rect">
            <a:avLst/>
          </a:prstGeom>
        </p:spPr>
        <p:txBody>
          <a:bodyPr>
            <a:normAutofit/>
          </a:bodyPr>
          <a:lstStyle>
            <a:lvl1pPr marL="457200" indent="-457200">
              <a:buFont typeface="Wingdings" panose="05000000000000000000" pitchFamily="2" charset="2"/>
              <a:buChar char="§"/>
              <a:defRPr sz="240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1pPr>
            <a:lvl2pPr marL="914400" indent="-457200"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192088" y="908050"/>
            <a:ext cx="11807825" cy="92837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5" name="Bildplatzhalter 2"/>
          <p:cNvSpPr>
            <a:spLocks noGrp="1"/>
          </p:cNvSpPr>
          <p:nvPr>
            <p:ph type="pic" sz="quarter" idx="10"/>
          </p:nvPr>
        </p:nvSpPr>
        <p:spPr>
          <a:xfrm>
            <a:off x="192089" y="2060575"/>
            <a:ext cx="5795962" cy="2366645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de-DE" dirty="0" smtClean="0"/>
              <a:t>Bild durch Klicken auf Symbol hinzufügen</a:t>
            </a:r>
            <a:endParaRPr lang="de-DE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6203950" y="4618672"/>
            <a:ext cx="5795962" cy="172656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buFont typeface="Wingdings" panose="05000000000000000000" pitchFamily="2" charset="2"/>
              <a:buChar char="§"/>
              <a:defRPr sz="240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1pPr>
            <a:lvl2pPr marL="685800" indent="-228600"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</p:txBody>
      </p:sp>
      <p:sp>
        <p:nvSpPr>
          <p:cNvPr id="8" name="Bildplatzhalter 2"/>
          <p:cNvSpPr>
            <a:spLocks noGrp="1"/>
          </p:cNvSpPr>
          <p:nvPr>
            <p:ph type="pic" sz="quarter" idx="15"/>
          </p:nvPr>
        </p:nvSpPr>
        <p:spPr>
          <a:xfrm>
            <a:off x="6203951" y="2060575"/>
            <a:ext cx="5795962" cy="2366645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200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de-DE" dirty="0" smtClean="0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243274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772">
          <p15:clr>
            <a:srgbClr val="5ACBF0"/>
          </p15:clr>
        </p15:guide>
        <p15:guide id="2" pos="3908">
          <p15:clr>
            <a:srgbClr val="5ACBF0"/>
          </p15:clr>
        </p15:guide>
        <p15:guide id="3" orient="horz" pos="1298">
          <p15:clr>
            <a:srgbClr val="5ACBF0"/>
          </p15:clr>
        </p15:guide>
        <p15:guide id="4" orient="horz" pos="1162">
          <p15:clr>
            <a:srgbClr val="5ACBF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abenste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192088" y="908050"/>
            <a:ext cx="11807825" cy="92837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 typeface="Arial" panose="020B0604020202020204" pitchFamily="34" charset="0"/>
              <a:buNone/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1pPr>
            <a:lvl2pPr>
              <a:defRPr sz="24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3pPr>
            <a:lvl4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4pPr>
            <a:lvl5pPr>
              <a:defRPr sz="2000"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5" name="Bildplatzhalter 2"/>
          <p:cNvSpPr>
            <a:spLocks noGrp="1"/>
          </p:cNvSpPr>
          <p:nvPr>
            <p:ph type="pic" sz="quarter" idx="10"/>
          </p:nvPr>
        </p:nvSpPr>
        <p:spPr>
          <a:xfrm>
            <a:off x="192089" y="2060576"/>
            <a:ext cx="1944000" cy="1260000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120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de-DE" dirty="0" smtClean="0"/>
              <a:t>Bild durch Klicken auf Symbol hinzufügen</a:t>
            </a:r>
          </a:p>
          <a:p>
            <a:r>
              <a:rPr lang="de-DE" dirty="0" smtClean="0"/>
              <a:t>(optional)</a:t>
            </a:r>
            <a:endParaRPr lang="de-DE" dirty="0"/>
          </a:p>
        </p:txBody>
      </p:sp>
      <p:sp>
        <p:nvSpPr>
          <p:cNvPr id="11" name="Textplatzhalter 7"/>
          <p:cNvSpPr>
            <a:spLocks noGrp="1"/>
          </p:cNvSpPr>
          <p:nvPr>
            <p:ph type="body" sz="quarter" idx="11"/>
          </p:nvPr>
        </p:nvSpPr>
        <p:spPr>
          <a:xfrm>
            <a:off x="2356339" y="2060575"/>
            <a:ext cx="9643574" cy="418731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>
              <a:buFont typeface="Wingdings" panose="05000000000000000000" pitchFamily="2" charset="2"/>
              <a:buChar char="§"/>
              <a:defRPr sz="280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1pPr>
            <a:lvl2pPr marL="685800" indent="-228600">
              <a:buFont typeface="Wingdings" panose="05000000000000000000" pitchFamily="2" charset="2"/>
              <a:buChar char="§"/>
              <a:defRPr sz="240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2pPr>
            <a:lvl3pPr marL="1143000" indent="-228600"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3pPr>
            <a:lvl4pPr marL="1600200" indent="-228600"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4pPr>
            <a:lvl5pPr marL="2057400" indent="-228600">
              <a:buFont typeface="Wingdings" panose="05000000000000000000" pitchFamily="2" charset="2"/>
              <a:buChar char="§"/>
              <a:defRPr sz="200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Bildplatzhalter 2"/>
          <p:cNvSpPr>
            <a:spLocks noGrp="1"/>
          </p:cNvSpPr>
          <p:nvPr>
            <p:ph type="pic" sz="quarter" idx="14"/>
          </p:nvPr>
        </p:nvSpPr>
        <p:spPr>
          <a:xfrm>
            <a:off x="192089" y="3524231"/>
            <a:ext cx="1944000" cy="1260000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120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de-DE" dirty="0" smtClean="0"/>
              <a:t>Bild durch Klicken auf Symbol hinzufügen</a:t>
            </a:r>
          </a:p>
          <a:p>
            <a:r>
              <a:rPr lang="de-DE" dirty="0" smtClean="0"/>
              <a:t>(optional)</a:t>
            </a:r>
            <a:endParaRPr lang="de-DE" dirty="0"/>
          </a:p>
        </p:txBody>
      </p:sp>
      <p:sp>
        <p:nvSpPr>
          <p:cNvPr id="9" name="Bildplatzhalter 2"/>
          <p:cNvSpPr>
            <a:spLocks noGrp="1"/>
          </p:cNvSpPr>
          <p:nvPr>
            <p:ph type="pic" sz="quarter" idx="15"/>
          </p:nvPr>
        </p:nvSpPr>
        <p:spPr>
          <a:xfrm>
            <a:off x="192089" y="4987886"/>
            <a:ext cx="1944000" cy="1260000"/>
          </a:xfrm>
          <a:prstGeom prst="rect">
            <a:avLst/>
          </a:prstGeom>
        </p:spPr>
        <p:txBody>
          <a:bodyPr anchor="b" anchorCtr="0"/>
          <a:lstStyle>
            <a:lvl1pPr marL="0" indent="0" algn="ctr">
              <a:buNone/>
              <a:defRPr sz="120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defRPr>
            </a:lvl1pPr>
          </a:lstStyle>
          <a:p>
            <a:r>
              <a:rPr lang="de-DE" dirty="0" smtClean="0"/>
              <a:t>Bild durch Klicken auf Symbol hinzufügen</a:t>
            </a:r>
          </a:p>
          <a:p>
            <a:r>
              <a:rPr lang="de-DE" dirty="0" smtClean="0"/>
              <a:t>(optional)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9384955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2457" userDrawn="1">
          <p15:clr>
            <a:srgbClr val="5ACBF0"/>
          </p15:clr>
        </p15:guide>
        <p15:guide id="2" pos="2593" userDrawn="1">
          <p15:clr>
            <a:srgbClr val="5ACBF0"/>
          </p15:clr>
        </p15:guide>
        <p15:guide id="3" orient="horz" pos="1298">
          <p15:clr>
            <a:srgbClr val="5ACBF0"/>
          </p15:clr>
        </p15:guide>
        <p15:guide id="4" orient="horz" pos="1162">
          <p15:clr>
            <a:srgbClr val="5ACBF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10" Type="http://schemas.microsoft.com/office/2007/relationships/hdphoto" Target="../media/hdphoto1.wdp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4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microsoft.com/office/2007/relationships/hdphoto" Target="../media/hdphoto1.wdp"/><Relationship Id="rId5" Type="http://schemas.openxmlformats.org/officeDocument/2006/relationships/slideLayout" Target="../slideLayouts/slideLayout9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0" y="0"/>
            <a:ext cx="12192000" cy="1512000"/>
          </a:xfrm>
          <a:prstGeom prst="rect">
            <a:avLst/>
          </a:prstGeom>
          <a:solidFill>
            <a:srgbClr val="1233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4" name="Gerader Verbinder 13"/>
          <p:cNvCxnSpPr/>
          <p:nvPr/>
        </p:nvCxnSpPr>
        <p:spPr>
          <a:xfrm>
            <a:off x="2350294" y="333375"/>
            <a:ext cx="0" cy="82708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/>
          <p:cNvCxnSpPr/>
          <p:nvPr/>
        </p:nvCxnSpPr>
        <p:spPr>
          <a:xfrm>
            <a:off x="0" y="6355412"/>
            <a:ext cx="12192000" cy="1"/>
          </a:xfrm>
          <a:prstGeom prst="line">
            <a:avLst/>
          </a:prstGeom>
          <a:ln w="12700">
            <a:solidFill>
              <a:schemeClr val="tx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5"/>
          <p:cNvSpPr txBox="1">
            <a:spLocks noChangeArrowheads="1"/>
          </p:cNvSpPr>
          <p:nvPr/>
        </p:nvSpPr>
        <p:spPr bwMode="auto">
          <a:xfrm>
            <a:off x="4102427" y="6415887"/>
            <a:ext cx="3088948" cy="3342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InfoDispRegular-Roman" pitchFamily="2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lang="de-DE" sz="1600" dirty="0" smtClean="0">
                <a:latin typeface="+mj-lt"/>
                <a:ea typeface="Roboto" panose="02000000000000000000" pitchFamily="2" charset="0"/>
              </a:rPr>
              <a:t>Name, Vorname</a:t>
            </a:r>
            <a:endParaRPr lang="de-DE" sz="1600" dirty="0">
              <a:latin typeface="+mj-lt"/>
              <a:ea typeface="Roboto" panose="02000000000000000000" pitchFamily="2" charset="0"/>
            </a:endParaRPr>
          </a:p>
        </p:txBody>
      </p:sp>
      <p:sp>
        <p:nvSpPr>
          <p:cNvPr id="20" name="Rectangle 4"/>
          <p:cNvSpPr txBox="1">
            <a:spLocks noChangeArrowheads="1"/>
          </p:cNvSpPr>
          <p:nvPr/>
        </p:nvSpPr>
        <p:spPr bwMode="auto">
          <a:xfrm>
            <a:off x="296864" y="6449145"/>
            <a:ext cx="2053430" cy="3342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800" kern="1200" dirty="0" smtClean="0">
                <a:solidFill>
                  <a:schemeClr val="tx1"/>
                </a:solidFill>
                <a:latin typeface="InfoDispRegular-Roman" pitchFamily="2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sz="1600" dirty="0" smtClean="0">
                <a:latin typeface="+mj-lt"/>
                <a:ea typeface="Roboto" panose="02000000000000000000" pitchFamily="2" charset="0"/>
              </a:rPr>
              <a:t>Chemnitz</a:t>
            </a:r>
            <a:r>
              <a:rPr lang="de-DE" sz="1600" kern="1200" dirty="0" smtClean="0">
                <a:solidFill>
                  <a:schemeClr val="tx1"/>
                </a:solidFill>
                <a:latin typeface="+mj-lt"/>
                <a:ea typeface="Roboto" panose="02000000000000000000" pitchFamily="2" charset="0"/>
                <a:cs typeface="Arial" charset="0"/>
              </a:rPr>
              <a:t> </a:t>
            </a:r>
            <a:r>
              <a:rPr lang="de-DE" sz="1600" kern="1200" dirty="0" smtClean="0">
                <a:solidFill>
                  <a:schemeClr val="tx1"/>
                </a:solidFill>
                <a:latin typeface="+mj-lt"/>
                <a:ea typeface="Roboto" panose="02000000000000000000" pitchFamily="2" charset="0"/>
                <a:cs typeface="Arial" charset="0"/>
              </a:rPr>
              <a:t>∙ Datum</a:t>
            </a:r>
            <a:endParaRPr lang="de-DE" sz="1600" kern="1200" dirty="0">
              <a:solidFill>
                <a:schemeClr val="tx1"/>
              </a:solidFill>
              <a:latin typeface="+mj-lt"/>
              <a:ea typeface="Roboto" panose="02000000000000000000" pitchFamily="2" charset="0"/>
              <a:cs typeface="Arial" charset="0"/>
            </a:endParaRPr>
          </a:p>
        </p:txBody>
      </p:sp>
      <p:pic>
        <p:nvPicPr>
          <p:cNvPr id="23" name="Grafik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2351087" cy="1511300"/>
          </a:xfrm>
          <a:prstGeom prst="rect">
            <a:avLst/>
          </a:prstGeom>
        </p:spPr>
      </p:pic>
      <p:sp>
        <p:nvSpPr>
          <p:cNvPr id="11" name="Titelplatzhalter 25"/>
          <p:cNvSpPr txBox="1">
            <a:spLocks/>
          </p:cNvSpPr>
          <p:nvPr userDrawn="1"/>
        </p:nvSpPr>
        <p:spPr>
          <a:xfrm>
            <a:off x="2711450" y="205573"/>
            <a:ext cx="9180513" cy="1100854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92500" lnSpcReduction="10000"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800" b="1">
                <a:solidFill>
                  <a:schemeClr val="bg1"/>
                </a:solidFill>
                <a:effectLst/>
                <a:latin typeface="+mj-lt"/>
                <a:ea typeface="Roboto" panose="02000000000000000000" pitchFamily="2" charset="0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sz="2200" kern="0" dirty="0" smtClean="0"/>
              <a:t>Fakultät Maschinenbau</a:t>
            </a:r>
            <a:r>
              <a:rPr lang="de-DE" kern="0" dirty="0" smtClean="0"/>
              <a:t/>
            </a:r>
            <a:br>
              <a:rPr lang="de-DE" kern="0" dirty="0" smtClean="0"/>
            </a:br>
            <a:r>
              <a:rPr lang="de-DE" sz="1700" b="0" kern="0" dirty="0" smtClean="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Institut für Werkzeugmaschinen und Produktionsprozesse</a:t>
            </a:r>
            <a:br>
              <a:rPr lang="de-DE" sz="1700" b="0" kern="0" dirty="0" smtClean="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</a:br>
            <a:r>
              <a:rPr lang="de-DE" sz="1700" b="0" kern="0" dirty="0" smtClean="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Professur Umformendes Formgeben und Fügen</a:t>
            </a:r>
            <a:r>
              <a:rPr lang="de-DE" kern="0" dirty="0" smtClean="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/>
            </a:r>
            <a:br>
              <a:rPr lang="de-DE" kern="0" dirty="0" smtClean="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</a:br>
            <a:r>
              <a:rPr lang="de-DE" sz="1300" b="0" kern="1200" dirty="0" smtClean="0">
                <a:solidFill>
                  <a:prstClr val="white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Prof. Dr.-Ing. habil. Verena Kräusel</a:t>
            </a:r>
            <a:endParaRPr lang="de-DE" sz="1900" kern="0" dirty="0"/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1676" y="6383519"/>
            <a:ext cx="710519" cy="43927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8006" y="6415887"/>
            <a:ext cx="1510895" cy="41151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28" name="Picture 4" descr="P:\Desktop\Logo_UFF_Hochauflösend_UFF..tif"/>
          <p:cNvPicPr>
            <a:picLocks noChangeAspect="1" noChangeArrowheads="1"/>
          </p:cNvPicPr>
          <p:nvPr userDrawn="1"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7911" y="332463"/>
            <a:ext cx="1932001" cy="82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753" r:id="rId2"/>
    <p:sldLayoutId id="2147483751" r:id="rId3"/>
    <p:sldLayoutId id="2147483752" r:id="rId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0">
          <a:solidFill>
            <a:schemeClr val="bg1"/>
          </a:solidFill>
          <a:latin typeface="Roboto" panose="02000000000000000000" pitchFamily="2" charset="0"/>
          <a:ea typeface="Roboto" panose="02000000000000000000" pitchFamily="2" charset="0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11">
          <p15:clr>
            <a:srgbClr val="000000"/>
          </p15:clr>
        </p15:guide>
        <p15:guide id="2" orient="horz" pos="210">
          <p15:clr>
            <a:srgbClr val="9FCC3B"/>
          </p15:clr>
        </p15:guide>
        <p15:guide id="3" orient="horz" pos="731">
          <p15:clr>
            <a:srgbClr val="9FCC3B"/>
          </p15:clr>
        </p15:guide>
        <p15:guide id="4" pos="1481">
          <p15:clr>
            <a:srgbClr val="9FCC3B"/>
          </p15:clr>
        </p15:guide>
        <p15:guide id="5" pos="1255">
          <p15:clr>
            <a:srgbClr val="9FCC3B"/>
          </p15:clr>
        </p15:guide>
        <p15:guide id="6" pos="1708">
          <p15:clr>
            <a:srgbClr val="9FCC3B"/>
          </p15:clr>
        </p15:guide>
        <p15:guide id="7" pos="7491">
          <p15:clr>
            <a:srgbClr val="000000"/>
          </p15:clr>
        </p15:guide>
        <p15:guide id="8" orient="horz" pos="3906">
          <p15:clr>
            <a:srgbClr val="000000"/>
          </p15:clr>
        </p15:guide>
        <p15:guide id="9" orient="horz" pos="1162">
          <p15:clr>
            <a:srgbClr val="000000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0" y="274"/>
            <a:ext cx="12192000" cy="764704"/>
          </a:xfrm>
          <a:prstGeom prst="rect">
            <a:avLst/>
          </a:prstGeom>
          <a:solidFill>
            <a:srgbClr val="1233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2706"/>
            <a:ext cx="1326356" cy="866620"/>
          </a:xfrm>
          <a:prstGeom prst="rect">
            <a:avLst/>
          </a:prstGeom>
        </p:spPr>
      </p:pic>
      <p:cxnSp>
        <p:nvCxnSpPr>
          <p:cNvPr id="33" name="Gerader Verbinder 32"/>
          <p:cNvCxnSpPr/>
          <p:nvPr/>
        </p:nvCxnSpPr>
        <p:spPr>
          <a:xfrm>
            <a:off x="0" y="6296739"/>
            <a:ext cx="12192000" cy="0"/>
          </a:xfrm>
          <a:prstGeom prst="line">
            <a:avLst/>
          </a:prstGeom>
          <a:ln w="12700">
            <a:solidFill>
              <a:schemeClr val="tx1">
                <a:alpha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Fußzeilenplatzhalter 4"/>
          <p:cNvSpPr txBox="1">
            <a:spLocks/>
          </p:cNvSpPr>
          <p:nvPr/>
        </p:nvSpPr>
        <p:spPr>
          <a:xfrm>
            <a:off x="11414234" y="6527652"/>
            <a:ext cx="646559" cy="332656"/>
          </a:xfrm>
          <a:prstGeom prst="rect">
            <a:avLst/>
          </a:prstGeom>
        </p:spPr>
        <p:txBody>
          <a:bodyPr lIns="0" tIns="0" rIns="0" bIns="0" anchor="ctr" anchorCtr="0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 dirty="0" smtClean="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fld id="{72C5D026-0A5E-414E-BDD7-AEAAC7E56A8F}" type="slidenum">
              <a:rPr lang="de-DE" sz="1400" smtClean="0"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pPr algn="ctr">
                <a:defRPr/>
              </a:pPr>
              <a:t>‹Nr.›</a:t>
            </a:fld>
            <a:endParaRPr lang="de-DE" sz="1400" dirty="0"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cxnSp>
        <p:nvCxnSpPr>
          <p:cNvPr id="11" name="Gerader Verbinder 10"/>
          <p:cNvCxnSpPr/>
          <p:nvPr/>
        </p:nvCxnSpPr>
        <p:spPr>
          <a:xfrm>
            <a:off x="1343025" y="152400"/>
            <a:ext cx="0" cy="46800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el 3"/>
          <p:cNvSpPr txBox="1">
            <a:spLocks/>
          </p:cNvSpPr>
          <p:nvPr userDrawn="1"/>
        </p:nvSpPr>
        <p:spPr>
          <a:xfrm>
            <a:off x="1558925" y="142875"/>
            <a:ext cx="10440988" cy="468314"/>
          </a:xfrm>
          <a:prstGeom prst="rect">
            <a:avLst/>
          </a:prstGeom>
        </p:spPr>
        <p:txBody>
          <a:bodyPr lIns="0" tIns="0" rIns="0" bIns="0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defRPr>
            </a:lvl1pPr>
          </a:lstStyle>
          <a:p>
            <a:pPr fontAlgn="auto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sz="1700" b="0" kern="0" dirty="0" smtClean="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Professur Umformendes Formgeben und Fügen</a:t>
            </a:r>
            <a:r>
              <a:rPr lang="de-DE" kern="0" dirty="0" smtClean="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/>
            </a:r>
            <a:br>
              <a:rPr lang="de-DE" kern="0" dirty="0" smtClean="0"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</a:br>
            <a:r>
              <a:rPr lang="de-DE" sz="1300" b="0" dirty="0" smtClean="0">
                <a:solidFill>
                  <a:prstClr val="white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Prof. Dr.-Ing. habil. Verena Kräusel</a:t>
            </a:r>
            <a:endParaRPr lang="de-DE" sz="1900" kern="0" dirty="0"/>
          </a:p>
        </p:txBody>
      </p:sp>
      <p:pic>
        <p:nvPicPr>
          <p:cNvPr id="15" name="Picture 4" descr="P:\Desktop\Logo_UFF_Hochauflösend_UFF..tif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6483" y="58320"/>
            <a:ext cx="1513430" cy="64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8493" y="6386115"/>
            <a:ext cx="667717" cy="431700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12588" y="6457775"/>
            <a:ext cx="1101646" cy="313782"/>
          </a:xfrm>
          <a:prstGeom prst="rect">
            <a:avLst/>
          </a:prstGeom>
        </p:spPr>
      </p:pic>
      <p:sp>
        <p:nvSpPr>
          <p:cNvPr id="14" name="Rectangle 4"/>
          <p:cNvSpPr txBox="1">
            <a:spLocks noChangeArrowheads="1"/>
          </p:cNvSpPr>
          <p:nvPr userDrawn="1"/>
        </p:nvSpPr>
        <p:spPr bwMode="auto">
          <a:xfrm>
            <a:off x="235193" y="6453336"/>
            <a:ext cx="5488937" cy="3342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800" kern="1200" dirty="0" smtClean="0">
                <a:solidFill>
                  <a:schemeClr val="tx1"/>
                </a:solidFill>
                <a:latin typeface="InfoDispRegular-Roman" pitchFamily="2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de-DE" sz="1400" kern="1200" dirty="0" smtClean="0">
                <a:solidFill>
                  <a:schemeClr val="tx1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Vortragstitel</a:t>
            </a:r>
            <a:r>
              <a:rPr lang="de-DE" sz="1400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 oder Titel der Veranstaltung im Master eintragen</a:t>
            </a:r>
            <a:endParaRPr lang="de-DE" sz="1400" kern="1200" dirty="0">
              <a:solidFill>
                <a:schemeClr val="tx1"/>
              </a:solidFill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935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0" r:id="rId2"/>
    <p:sldLayoutId id="2147483754" r:id="rId3"/>
    <p:sldLayoutId id="2147483755" r:id="rId4"/>
    <p:sldLayoutId id="2147483756" r:id="rId5"/>
    <p:sldLayoutId id="2147483719" r:id="rId6"/>
    <p:sldLayoutId id="2147483757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b="1" kern="1200">
          <a:solidFill>
            <a:schemeClr val="bg1"/>
          </a:solidFill>
          <a:latin typeface="Roboto" panose="02000000000000000000" pitchFamily="2" charset="0"/>
          <a:ea typeface="Roboto" panose="02000000000000000000" pitchFamily="2" charset="0"/>
          <a:cs typeface="+mj-cs"/>
        </a:defRPr>
      </a:lvl1pPr>
    </p:titleStyle>
    <p:bodyStyle>
      <a:lvl1pPr marL="228600" marR="0" indent="-22860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>
          <a:srgbClr val="123375"/>
        </a:buClr>
        <a:buSzPct val="120000"/>
        <a:buFont typeface="Wingdings" panose="05000000000000000000" pitchFamily="2" charset="2"/>
        <a:buChar char="§"/>
        <a:tabLst/>
        <a:defRPr sz="18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1pPr>
      <a:lvl2pPr marL="6858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>
          <a:prstClr val="white">
            <a:lumMod val="65000"/>
          </a:prstClr>
        </a:buClr>
        <a:buSzPct val="120000"/>
        <a:buFont typeface="Wingdings" panose="05000000000000000000" pitchFamily="2" charset="2"/>
        <a:buChar char="§"/>
        <a:tabLst/>
        <a:defRPr sz="16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2pPr>
      <a:lvl3pPr marL="1143000" marR="0" indent="-2286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>
          <a:prstClr val="white">
            <a:lumMod val="65000"/>
          </a:prstClr>
        </a:buClr>
        <a:buSzPct val="120000"/>
        <a:buFont typeface="Wingdings" panose="05000000000000000000" pitchFamily="2" charset="2"/>
        <a:buChar char="§"/>
        <a:tabLst/>
        <a:defRPr sz="14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96" userDrawn="1">
          <p15:clr>
            <a:srgbClr val="9FCC3B"/>
          </p15:clr>
        </p15:guide>
        <p15:guide id="2" orient="horz" pos="391" userDrawn="1">
          <p15:clr>
            <a:srgbClr val="9FCC3B"/>
          </p15:clr>
        </p15:guide>
        <p15:guide id="3" pos="982" userDrawn="1">
          <p15:clr>
            <a:srgbClr val="9FCC3B"/>
          </p15:clr>
        </p15:guide>
        <p15:guide id="4" pos="121" userDrawn="1">
          <p15:clr>
            <a:srgbClr val="000000"/>
          </p15:clr>
        </p15:guide>
        <p15:guide id="5" pos="846" userDrawn="1">
          <p15:clr>
            <a:srgbClr val="9FCC3B"/>
          </p15:clr>
        </p15:guide>
        <p15:guide id="6" pos="710" userDrawn="1">
          <p15:clr>
            <a:srgbClr val="9FCC3B"/>
          </p15:clr>
        </p15:guide>
        <p15:guide id="7" pos="7559" userDrawn="1">
          <p15:clr>
            <a:srgbClr val="000000"/>
          </p15:clr>
        </p15:guide>
        <p15:guide id="8" orient="horz" pos="572" userDrawn="1">
          <p15:clr>
            <a:srgbClr val="000000"/>
          </p15:clr>
        </p15:guide>
        <p15:guide id="9" orient="horz" pos="3997" userDrawn="1">
          <p15:clr>
            <a:srgbClr val="000000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334963" y="1776095"/>
            <a:ext cx="11557000" cy="1018379"/>
          </a:xfrm>
        </p:spPr>
        <p:txBody>
          <a:bodyPr/>
          <a:lstStyle/>
          <a:p>
            <a:r>
              <a:rPr lang="de-DE" dirty="0" smtClean="0"/>
              <a:t>Präsentationtitel (max. 2 Zeilen) für Eingangsfolie</a:t>
            </a:r>
          </a:p>
          <a:p>
            <a:r>
              <a:rPr lang="de-DE" b="0" dirty="0" smtClean="0"/>
              <a:t>(Bild frei wählbar, passend zum Thema)</a:t>
            </a:r>
            <a:endParaRPr lang="de-DE" b="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2"/>
          <a:srcRect t="19770" b="5649"/>
          <a:stretch/>
        </p:blipFill>
        <p:spPr>
          <a:xfrm>
            <a:off x="0" y="2794474"/>
            <a:ext cx="12192000" cy="3503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32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marL="342900" lvl="0" indent="-342900">
              <a:defRPr/>
            </a:pPr>
            <a:r>
              <a:rPr lang="de-DE" sz="2000" dirty="0">
                <a:solidFill>
                  <a:sysClr val="windowText" lastClr="000000"/>
                </a:solidFill>
                <a:ea typeface="Roboto Condensed" panose="02000000000000000000" pitchFamily="2" charset="0"/>
              </a:rPr>
              <a:t>Dieser Folienmaster ist für die Agenda vorgesehen </a:t>
            </a:r>
          </a:p>
          <a:p>
            <a:pPr marL="342900" lvl="0" indent="-342900">
              <a:defRPr/>
            </a:pPr>
            <a:r>
              <a:rPr lang="de-DE" sz="2000" dirty="0" err="1">
                <a:solidFill>
                  <a:sysClr val="windowText" lastClr="000000"/>
                </a:solidFill>
                <a:ea typeface="Roboto Condensed" panose="02000000000000000000" pitchFamily="2" charset="0"/>
              </a:rPr>
              <a:t>Agendapunkte</a:t>
            </a:r>
            <a:r>
              <a:rPr lang="de-DE" sz="2000" dirty="0">
                <a:solidFill>
                  <a:sysClr val="windowText" lastClr="000000"/>
                </a:solidFill>
                <a:ea typeface="Roboto Condensed" panose="02000000000000000000" pitchFamily="2" charset="0"/>
              </a:rPr>
              <a:t> können als Auflistung oder</a:t>
            </a:r>
          </a:p>
          <a:p>
            <a:pPr marL="457200" lvl="0" indent="-457200">
              <a:buSzPct val="100000"/>
              <a:buFont typeface="+mj-lt"/>
              <a:buAutoNum type="arabicPeriod"/>
              <a:defRPr/>
            </a:pPr>
            <a:r>
              <a:rPr lang="de-DE" sz="2000" dirty="0">
                <a:solidFill>
                  <a:sysClr val="windowText" lastClr="000000"/>
                </a:solidFill>
                <a:ea typeface="Roboto Condensed" panose="02000000000000000000" pitchFamily="2" charset="0"/>
              </a:rPr>
              <a:t>Nummerierung integriert werden</a:t>
            </a:r>
          </a:p>
          <a:p>
            <a:pPr marL="0" lvl="0" indent="0">
              <a:buSzPct val="100000"/>
              <a:buNone/>
              <a:defRPr/>
            </a:pPr>
            <a:endParaRPr lang="de-DE" sz="2000" dirty="0">
              <a:solidFill>
                <a:sysClr val="windowText" lastClr="000000"/>
              </a:solidFill>
              <a:ea typeface="Roboto Condensed" panose="02000000000000000000" pitchFamily="2" charset="0"/>
            </a:endParaRPr>
          </a:p>
          <a:p>
            <a:pPr marL="0" lvl="0" indent="0">
              <a:buSzPct val="100000"/>
              <a:buNone/>
              <a:defRPr/>
            </a:pPr>
            <a:r>
              <a:rPr lang="de-DE" sz="2000" dirty="0">
                <a:solidFill>
                  <a:sysClr val="windowText" lastClr="000000"/>
                </a:solidFill>
                <a:ea typeface="Roboto Condensed" panose="02000000000000000000" pitchFamily="2" charset="0"/>
              </a:rPr>
              <a:t>Auflistungspunkte oder Nummerierungen </a:t>
            </a:r>
            <a:r>
              <a:rPr lang="de-DE" sz="2000" u="sng" dirty="0">
                <a:solidFill>
                  <a:sysClr val="windowText" lastClr="000000"/>
                </a:solidFill>
                <a:ea typeface="Roboto Condensed" panose="02000000000000000000" pitchFamily="2" charset="0"/>
              </a:rPr>
              <a:t>erster Ebene</a:t>
            </a:r>
            <a:r>
              <a:rPr lang="de-DE" sz="2000" dirty="0">
                <a:solidFill>
                  <a:sysClr val="windowText" lastClr="000000"/>
                </a:solidFill>
                <a:ea typeface="Roboto Condensed" panose="02000000000000000000" pitchFamily="2" charset="0"/>
              </a:rPr>
              <a:t> werden im </a:t>
            </a:r>
            <a:r>
              <a:rPr lang="de-DE" sz="2000" u="sng" dirty="0">
                <a:solidFill>
                  <a:srgbClr val="123375"/>
                </a:solidFill>
                <a:ea typeface="Roboto Condensed" panose="02000000000000000000" pitchFamily="2" charset="0"/>
              </a:rPr>
              <a:t>Fakultäts-Blau</a:t>
            </a:r>
            <a:r>
              <a:rPr lang="de-DE" sz="2000" dirty="0">
                <a:solidFill>
                  <a:sysClr val="windowText" lastClr="000000"/>
                </a:solidFill>
                <a:ea typeface="Roboto Condensed" panose="02000000000000000000" pitchFamily="2" charset="0"/>
              </a:rPr>
              <a:t> angelegt </a:t>
            </a:r>
            <a:endParaRPr lang="de-DE" sz="2000" dirty="0" smtClean="0">
              <a:solidFill>
                <a:sysClr val="windowText" lastClr="000000"/>
              </a:solidFill>
              <a:ea typeface="Roboto Condensed" panose="02000000000000000000" pitchFamily="2" charset="0"/>
            </a:endParaRPr>
          </a:p>
          <a:p>
            <a:pPr marL="0" lvl="0" indent="0">
              <a:buSzPct val="100000"/>
              <a:buNone/>
              <a:defRPr/>
            </a:pPr>
            <a:r>
              <a:rPr lang="de-DE" sz="2000" dirty="0" smtClean="0">
                <a:solidFill>
                  <a:sysClr val="windowText" lastClr="000000"/>
                </a:solidFill>
                <a:ea typeface="Roboto Condensed" panose="02000000000000000000" pitchFamily="2" charset="0"/>
              </a:rPr>
              <a:t>(</a:t>
            </a:r>
            <a:r>
              <a:rPr lang="de-DE" sz="2000" dirty="0">
                <a:solidFill>
                  <a:sysClr val="windowText" lastClr="000000"/>
                </a:solidFill>
                <a:ea typeface="Roboto Condensed" panose="02000000000000000000" pitchFamily="2" charset="0"/>
              </a:rPr>
              <a:t>R:18 G:51 B:117) </a:t>
            </a:r>
          </a:p>
          <a:p>
            <a:pPr marL="0" lvl="0" indent="0">
              <a:buSzPct val="100000"/>
              <a:buNone/>
              <a:defRPr/>
            </a:pPr>
            <a:endParaRPr lang="de-DE" sz="2000" dirty="0">
              <a:solidFill>
                <a:sysClr val="windowText" lastClr="000000"/>
              </a:solidFill>
              <a:ea typeface="Roboto Condensed" panose="02000000000000000000" pitchFamily="2" charset="0"/>
            </a:endParaRPr>
          </a:p>
          <a:p>
            <a:pPr marL="0" lvl="0" indent="0">
              <a:buSzPct val="100000"/>
              <a:buNone/>
              <a:defRPr/>
            </a:pPr>
            <a:r>
              <a:rPr lang="de-DE" sz="2000" dirty="0">
                <a:solidFill>
                  <a:sysClr val="windowText" lastClr="000000"/>
                </a:solidFill>
                <a:ea typeface="Roboto Condensed" panose="02000000000000000000" pitchFamily="2" charset="0"/>
              </a:rPr>
              <a:t>Auflistungspunkte oder Nummerierungen </a:t>
            </a:r>
            <a:r>
              <a:rPr lang="de-DE" sz="2000" u="sng" dirty="0">
                <a:solidFill>
                  <a:sysClr val="windowText" lastClr="000000"/>
                </a:solidFill>
                <a:ea typeface="Roboto Condensed" panose="02000000000000000000" pitchFamily="2" charset="0"/>
              </a:rPr>
              <a:t>zweiter und dritter Ebene</a:t>
            </a:r>
            <a:r>
              <a:rPr lang="de-DE" sz="2000" dirty="0">
                <a:solidFill>
                  <a:sysClr val="windowText" lastClr="000000"/>
                </a:solidFill>
                <a:ea typeface="Roboto Condensed" panose="02000000000000000000" pitchFamily="2" charset="0"/>
              </a:rPr>
              <a:t> werden </a:t>
            </a:r>
            <a:r>
              <a:rPr lang="de-DE" sz="2000" u="sng" dirty="0">
                <a:solidFill>
                  <a:sysClr val="window" lastClr="FFFFFF">
                    <a:lumMod val="65000"/>
                  </a:sysClr>
                </a:solidFill>
                <a:ea typeface="Roboto Condensed" panose="02000000000000000000" pitchFamily="2" charset="0"/>
              </a:rPr>
              <a:t>grau</a:t>
            </a:r>
            <a:r>
              <a:rPr lang="de-DE" sz="2000" dirty="0">
                <a:solidFill>
                  <a:sysClr val="windowText" lastClr="000000"/>
                </a:solidFill>
                <a:ea typeface="Roboto Condensed" panose="02000000000000000000" pitchFamily="2" charset="0"/>
              </a:rPr>
              <a:t> angelegt </a:t>
            </a:r>
            <a:endParaRPr lang="de-DE" sz="2000" dirty="0" smtClean="0">
              <a:solidFill>
                <a:sysClr val="windowText" lastClr="000000"/>
              </a:solidFill>
              <a:ea typeface="Roboto Condensed" panose="02000000000000000000" pitchFamily="2" charset="0"/>
            </a:endParaRPr>
          </a:p>
          <a:p>
            <a:pPr marL="0" lvl="0" indent="0">
              <a:buSzPct val="100000"/>
              <a:buNone/>
              <a:defRPr/>
            </a:pPr>
            <a:r>
              <a:rPr lang="de-DE" sz="2000" dirty="0" smtClean="0">
                <a:solidFill>
                  <a:sysClr val="windowText" lastClr="000000"/>
                </a:solidFill>
                <a:ea typeface="Roboto Condensed" panose="02000000000000000000" pitchFamily="2" charset="0"/>
              </a:rPr>
              <a:t>(</a:t>
            </a:r>
            <a:r>
              <a:rPr lang="de-DE" sz="2000" dirty="0">
                <a:solidFill>
                  <a:sysClr val="windowText" lastClr="000000"/>
                </a:solidFill>
                <a:ea typeface="Roboto Condensed" panose="02000000000000000000" pitchFamily="2" charset="0"/>
              </a:rPr>
              <a:t>R:166 G:166 B:166</a:t>
            </a:r>
            <a:r>
              <a:rPr lang="de-DE" sz="2000" dirty="0" smtClean="0">
                <a:solidFill>
                  <a:sysClr val="windowText" lastClr="000000"/>
                </a:solidFill>
                <a:ea typeface="Roboto Condensed" panose="02000000000000000000" pitchFamily="2" charset="0"/>
              </a:rPr>
              <a:t>)</a:t>
            </a:r>
            <a:endParaRPr lang="de-DE" sz="2000" u="sng" dirty="0">
              <a:solidFill>
                <a:sysClr val="windowText" lastClr="000000"/>
              </a:solidFill>
              <a:ea typeface="Roboto Condensed" panose="02000000000000000000" pitchFamily="2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lvl="0">
              <a:spcAft>
                <a:spcPts val="1000"/>
              </a:spcAft>
            </a:pPr>
            <a:r>
              <a:rPr lang="de-DE" sz="2600" dirty="0" smtClean="0">
                <a:solidFill>
                  <a:prstClr val="black"/>
                </a:solidFill>
              </a:rPr>
              <a:t>Präsentationstitel </a:t>
            </a:r>
            <a:r>
              <a:rPr lang="de-DE" sz="2200" dirty="0" smtClean="0">
                <a:solidFill>
                  <a:prstClr val="black"/>
                </a:solidFill>
              </a:rPr>
              <a:t>(</a:t>
            </a:r>
            <a:r>
              <a:rPr lang="de-DE" sz="2200" dirty="0">
                <a:solidFill>
                  <a:prstClr val="black"/>
                </a:solidFill>
              </a:rPr>
              <a:t>max. 2 Zeilen)</a:t>
            </a:r>
            <a:endParaRPr lang="de-DE" sz="2600" dirty="0">
              <a:solidFill>
                <a:prstClr val="black"/>
              </a:solidFill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0464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de-DE" sz="2000" dirty="0"/>
              <a:t>Dieser Folienmaster wird für Projekte verwendet, für die ein Logo existiert</a:t>
            </a:r>
          </a:p>
          <a:p>
            <a:r>
              <a:rPr lang="de-DE" sz="2000" dirty="0"/>
              <a:t>Das Logo wird an dem dafür vorgesehenen Platz eingefügt</a:t>
            </a:r>
          </a:p>
          <a:p>
            <a:endParaRPr lang="de-DE" sz="2000" dirty="0"/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Überschrift (max. 2 Zeilen)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49501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Überschrift (max. 2 Zeilen</a:t>
            </a:r>
            <a:r>
              <a:rPr lang="de-DE" dirty="0" smtClean="0"/>
              <a:t>)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de-DE" sz="2000" dirty="0"/>
              <a:t>Bilder werden zur einheitlichen Veranschaulichung immer links angeordnet</a:t>
            </a:r>
          </a:p>
          <a:p>
            <a:r>
              <a:rPr lang="de-DE" sz="2000" dirty="0"/>
              <a:t>Optional kann eine Bildbeschriftung (Quelle oder Bildtitel) hinzugefügt werden</a:t>
            </a:r>
          </a:p>
          <a:p>
            <a:endParaRPr lang="de-DE" sz="2000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Bildplatzhalter 5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88082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2000" dirty="0" smtClean="0"/>
              <a:t>Dieser Folienmaster ist für jeglicher Art vorgesehen</a:t>
            </a:r>
            <a:endParaRPr lang="de-DE" sz="20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Überschrift (max. 2 Zeilen)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5559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228600" lvl="1">
              <a:spcBef>
                <a:spcPts val="1000"/>
              </a:spcBef>
              <a:buClr>
                <a:srgbClr val="123375"/>
              </a:buClr>
            </a:pPr>
            <a:r>
              <a:rPr lang="de-DE" altLang="de-DE" dirty="0"/>
              <a:t>folgende Elemente können hier per Rechtsklick kopiert und an gewünschter Stelle in der neuen </a:t>
            </a:r>
            <a:r>
              <a:rPr lang="de-DE" altLang="de-DE" dirty="0" smtClean="0"/>
              <a:t>Präsentation </a:t>
            </a:r>
            <a:r>
              <a:rPr lang="de-DE" altLang="de-DE" dirty="0"/>
              <a:t>per Rechtsklick wieder eingesetzt werden</a:t>
            </a:r>
            <a:r>
              <a:rPr lang="de-DE" altLang="de-DE" dirty="0" smtClean="0"/>
              <a:t>:</a:t>
            </a:r>
          </a:p>
          <a:p>
            <a:pPr marL="0" lvl="1" indent="0">
              <a:spcBef>
                <a:spcPts val="1000"/>
              </a:spcBef>
              <a:buClr>
                <a:srgbClr val="123375"/>
              </a:buClr>
              <a:buNone/>
            </a:pPr>
            <a:endParaRPr lang="de-DE" alt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Vorlagen</a:t>
            </a:r>
            <a:endParaRPr lang="de-DE" dirty="0"/>
          </a:p>
        </p:txBody>
      </p:sp>
      <p:sp>
        <p:nvSpPr>
          <p:cNvPr id="4" name="Rectangle 31"/>
          <p:cNvSpPr>
            <a:spLocks noChangeArrowheads="1"/>
          </p:cNvSpPr>
          <p:nvPr/>
        </p:nvSpPr>
        <p:spPr bwMode="auto">
          <a:xfrm>
            <a:off x="1116588" y="2974040"/>
            <a:ext cx="470240" cy="4556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5" name="Rectangle 32"/>
          <p:cNvSpPr>
            <a:spLocks noChangeArrowheads="1"/>
          </p:cNvSpPr>
          <p:nvPr/>
        </p:nvSpPr>
        <p:spPr bwMode="auto">
          <a:xfrm>
            <a:off x="1906196" y="2974040"/>
            <a:ext cx="1104900" cy="76041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6" name="Line 33"/>
          <p:cNvSpPr>
            <a:spLocks noChangeShapeType="1"/>
          </p:cNvSpPr>
          <p:nvPr/>
        </p:nvSpPr>
        <p:spPr bwMode="auto">
          <a:xfrm>
            <a:off x="6942904" y="4467745"/>
            <a:ext cx="473529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7" name="Line 34"/>
          <p:cNvSpPr>
            <a:spLocks noChangeShapeType="1"/>
          </p:cNvSpPr>
          <p:nvPr/>
        </p:nvSpPr>
        <p:spPr bwMode="auto">
          <a:xfrm>
            <a:off x="6334891" y="4467745"/>
            <a:ext cx="473529" cy="0"/>
          </a:xfrm>
          <a:prstGeom prst="line">
            <a:avLst/>
          </a:prstGeom>
          <a:noFill/>
          <a:ln w="12700">
            <a:solidFill>
              <a:srgbClr val="123375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8" name="Line 35"/>
          <p:cNvSpPr>
            <a:spLocks noChangeShapeType="1"/>
          </p:cNvSpPr>
          <p:nvPr/>
        </p:nvSpPr>
        <p:spPr bwMode="auto">
          <a:xfrm>
            <a:off x="6334891" y="4620145"/>
            <a:ext cx="473529" cy="0"/>
          </a:xfrm>
          <a:prstGeom prst="line">
            <a:avLst/>
          </a:prstGeom>
          <a:noFill/>
          <a:ln w="12700">
            <a:solidFill>
              <a:srgbClr val="123375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" name="Line 36"/>
          <p:cNvSpPr>
            <a:spLocks noChangeShapeType="1"/>
          </p:cNvSpPr>
          <p:nvPr/>
        </p:nvSpPr>
        <p:spPr bwMode="auto">
          <a:xfrm>
            <a:off x="6942904" y="4620145"/>
            <a:ext cx="473529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" name="Line 37"/>
          <p:cNvSpPr>
            <a:spLocks noChangeShapeType="1"/>
          </p:cNvSpPr>
          <p:nvPr/>
        </p:nvSpPr>
        <p:spPr bwMode="auto">
          <a:xfrm>
            <a:off x="6334891" y="4772545"/>
            <a:ext cx="473529" cy="0"/>
          </a:xfrm>
          <a:prstGeom prst="line">
            <a:avLst/>
          </a:prstGeom>
          <a:noFill/>
          <a:ln w="25400">
            <a:solidFill>
              <a:srgbClr val="123375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1" name="Line 38"/>
          <p:cNvSpPr>
            <a:spLocks noChangeShapeType="1"/>
          </p:cNvSpPr>
          <p:nvPr/>
        </p:nvSpPr>
        <p:spPr bwMode="auto">
          <a:xfrm>
            <a:off x="6334891" y="4924945"/>
            <a:ext cx="473529" cy="0"/>
          </a:xfrm>
          <a:prstGeom prst="line">
            <a:avLst/>
          </a:prstGeom>
          <a:noFill/>
          <a:ln w="38100">
            <a:solidFill>
              <a:srgbClr val="123375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2" name="Line 39"/>
          <p:cNvSpPr>
            <a:spLocks noChangeShapeType="1"/>
          </p:cNvSpPr>
          <p:nvPr/>
        </p:nvSpPr>
        <p:spPr bwMode="auto">
          <a:xfrm>
            <a:off x="6334891" y="5070995"/>
            <a:ext cx="473529" cy="0"/>
          </a:xfrm>
          <a:prstGeom prst="line">
            <a:avLst/>
          </a:prstGeom>
          <a:noFill/>
          <a:ln w="50800">
            <a:solidFill>
              <a:srgbClr val="123375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3" name="Line 40"/>
          <p:cNvSpPr>
            <a:spLocks noChangeShapeType="1"/>
          </p:cNvSpPr>
          <p:nvPr/>
        </p:nvSpPr>
        <p:spPr bwMode="auto">
          <a:xfrm>
            <a:off x="6334891" y="5223395"/>
            <a:ext cx="473529" cy="0"/>
          </a:xfrm>
          <a:prstGeom prst="line">
            <a:avLst/>
          </a:prstGeom>
          <a:noFill/>
          <a:ln w="63500">
            <a:solidFill>
              <a:srgbClr val="123375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4" name="Rectangle 41"/>
          <p:cNvSpPr>
            <a:spLocks noChangeArrowheads="1"/>
          </p:cNvSpPr>
          <p:nvPr/>
        </p:nvSpPr>
        <p:spPr bwMode="auto">
          <a:xfrm>
            <a:off x="1138813" y="4425015"/>
            <a:ext cx="470240" cy="455612"/>
          </a:xfrm>
          <a:prstGeom prst="rect">
            <a:avLst/>
          </a:prstGeom>
          <a:solidFill>
            <a:schemeClr val="bg1"/>
          </a:solidFill>
          <a:ln w="50800">
            <a:solidFill>
              <a:srgbClr val="123375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5" name="Rectangle 42"/>
          <p:cNvSpPr>
            <a:spLocks noChangeArrowheads="1"/>
          </p:cNvSpPr>
          <p:nvPr/>
        </p:nvSpPr>
        <p:spPr bwMode="auto">
          <a:xfrm>
            <a:off x="1842696" y="4425015"/>
            <a:ext cx="1104900" cy="1066800"/>
          </a:xfrm>
          <a:prstGeom prst="rect">
            <a:avLst/>
          </a:prstGeom>
          <a:solidFill>
            <a:schemeClr val="bg1"/>
          </a:solidFill>
          <a:ln w="101600">
            <a:solidFill>
              <a:srgbClr val="123375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6" name="AutoShape 43"/>
          <p:cNvSpPr>
            <a:spLocks noChangeArrowheads="1"/>
          </p:cNvSpPr>
          <p:nvPr/>
        </p:nvSpPr>
        <p:spPr bwMode="auto">
          <a:xfrm>
            <a:off x="7862965" y="3661427"/>
            <a:ext cx="315686" cy="609600"/>
          </a:xfrm>
          <a:prstGeom prst="leftArrow">
            <a:avLst>
              <a:gd name="adj1" fmla="val 47917"/>
              <a:gd name="adj2" fmla="val 100000"/>
            </a:avLst>
          </a:prstGeom>
          <a:solidFill>
            <a:srgbClr val="123375"/>
          </a:solidFill>
          <a:ln>
            <a:noFill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7" name="AutoShape 44"/>
          <p:cNvSpPr>
            <a:spLocks noChangeArrowheads="1"/>
          </p:cNvSpPr>
          <p:nvPr/>
        </p:nvSpPr>
        <p:spPr bwMode="auto">
          <a:xfrm>
            <a:off x="8472565" y="3661427"/>
            <a:ext cx="315686" cy="609600"/>
          </a:xfrm>
          <a:prstGeom prst="rightArrow">
            <a:avLst>
              <a:gd name="adj1" fmla="val 50000"/>
              <a:gd name="adj2" fmla="val 100000"/>
            </a:avLst>
          </a:prstGeom>
          <a:solidFill>
            <a:srgbClr val="123375"/>
          </a:solidFill>
          <a:ln>
            <a:noFill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8" name="AutoShape 45"/>
          <p:cNvSpPr>
            <a:spLocks noChangeArrowheads="1"/>
          </p:cNvSpPr>
          <p:nvPr/>
        </p:nvSpPr>
        <p:spPr bwMode="auto">
          <a:xfrm>
            <a:off x="8774251" y="3966227"/>
            <a:ext cx="631371" cy="306388"/>
          </a:xfrm>
          <a:prstGeom prst="upArrow">
            <a:avLst>
              <a:gd name="adj1" fmla="val 37500"/>
              <a:gd name="adj2" fmla="val 100000"/>
            </a:avLst>
          </a:prstGeom>
          <a:solidFill>
            <a:srgbClr val="123375"/>
          </a:solidFill>
          <a:ln>
            <a:noFill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9" name="AutoShape 46"/>
          <p:cNvSpPr>
            <a:spLocks noChangeArrowheads="1"/>
          </p:cNvSpPr>
          <p:nvPr/>
        </p:nvSpPr>
        <p:spPr bwMode="auto">
          <a:xfrm>
            <a:off x="9536251" y="3966227"/>
            <a:ext cx="631371" cy="306388"/>
          </a:xfrm>
          <a:prstGeom prst="downArrow">
            <a:avLst>
              <a:gd name="adj1" fmla="val 42704"/>
              <a:gd name="adj2" fmla="val 100000"/>
            </a:avLst>
          </a:prstGeom>
          <a:solidFill>
            <a:srgbClr val="123375"/>
          </a:solidFill>
          <a:ln>
            <a:noFill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20" name="AutoShape 47"/>
          <p:cNvSpPr>
            <a:spLocks noChangeArrowheads="1"/>
          </p:cNvSpPr>
          <p:nvPr/>
        </p:nvSpPr>
        <p:spPr bwMode="auto">
          <a:xfrm>
            <a:off x="6334891" y="3473970"/>
            <a:ext cx="473529" cy="304800"/>
          </a:xfrm>
          <a:prstGeom prst="leftArrow">
            <a:avLst>
              <a:gd name="adj1" fmla="val 53120"/>
              <a:gd name="adj2" fmla="val 47396"/>
            </a:avLst>
          </a:prstGeom>
          <a:solidFill>
            <a:srgbClr val="123375"/>
          </a:solidFill>
          <a:ln>
            <a:noFill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21" name="AutoShape 48"/>
          <p:cNvSpPr>
            <a:spLocks noChangeArrowheads="1"/>
          </p:cNvSpPr>
          <p:nvPr/>
        </p:nvSpPr>
        <p:spPr bwMode="auto">
          <a:xfrm>
            <a:off x="6944491" y="3467620"/>
            <a:ext cx="473529" cy="304800"/>
          </a:xfrm>
          <a:prstGeom prst="rightArrow">
            <a:avLst>
              <a:gd name="adj1" fmla="val 50000"/>
              <a:gd name="adj2" fmla="val 46875"/>
            </a:avLst>
          </a:prstGeom>
          <a:solidFill>
            <a:srgbClr val="123375"/>
          </a:solidFill>
          <a:ln>
            <a:noFill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22" name="Line 49"/>
          <p:cNvSpPr>
            <a:spLocks noChangeShapeType="1"/>
          </p:cNvSpPr>
          <p:nvPr/>
        </p:nvSpPr>
        <p:spPr bwMode="auto">
          <a:xfrm>
            <a:off x="6488847" y="3016770"/>
            <a:ext cx="315686" cy="0"/>
          </a:xfrm>
          <a:prstGeom prst="line">
            <a:avLst/>
          </a:prstGeom>
          <a:noFill/>
          <a:ln w="50800">
            <a:solidFill>
              <a:srgbClr val="123375"/>
            </a:solidFill>
            <a:prstDash val="sysDot"/>
            <a:round/>
            <a:headEnd type="triangle" w="med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3" name="Line 50"/>
          <p:cNvSpPr>
            <a:spLocks noChangeShapeType="1"/>
          </p:cNvSpPr>
          <p:nvPr/>
        </p:nvSpPr>
        <p:spPr bwMode="auto">
          <a:xfrm>
            <a:off x="6488847" y="3321570"/>
            <a:ext cx="315686" cy="0"/>
          </a:xfrm>
          <a:prstGeom prst="line">
            <a:avLst/>
          </a:prstGeom>
          <a:noFill/>
          <a:ln w="50800">
            <a:solidFill>
              <a:srgbClr val="123375"/>
            </a:solidFill>
            <a:round/>
            <a:headEnd type="triangle" w="med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4" name="Line 51"/>
          <p:cNvSpPr>
            <a:spLocks noChangeShapeType="1"/>
          </p:cNvSpPr>
          <p:nvPr/>
        </p:nvSpPr>
        <p:spPr bwMode="auto">
          <a:xfrm flipH="1">
            <a:off x="6946046" y="3016770"/>
            <a:ext cx="315686" cy="0"/>
          </a:xfrm>
          <a:prstGeom prst="line">
            <a:avLst/>
          </a:prstGeom>
          <a:noFill/>
          <a:ln w="50800">
            <a:solidFill>
              <a:srgbClr val="123375"/>
            </a:solidFill>
            <a:prstDash val="sysDot"/>
            <a:round/>
            <a:headEnd type="triangle" w="med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5" name="Line 52"/>
          <p:cNvSpPr>
            <a:spLocks noChangeShapeType="1"/>
          </p:cNvSpPr>
          <p:nvPr/>
        </p:nvSpPr>
        <p:spPr bwMode="auto">
          <a:xfrm flipH="1">
            <a:off x="6946046" y="3321570"/>
            <a:ext cx="315686" cy="0"/>
          </a:xfrm>
          <a:prstGeom prst="line">
            <a:avLst/>
          </a:prstGeom>
          <a:noFill/>
          <a:ln w="50800">
            <a:solidFill>
              <a:srgbClr val="123375"/>
            </a:solidFill>
            <a:round/>
            <a:headEnd type="triangle" w="med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6" name="Line 53"/>
          <p:cNvSpPr>
            <a:spLocks noChangeShapeType="1"/>
          </p:cNvSpPr>
          <p:nvPr/>
        </p:nvSpPr>
        <p:spPr bwMode="auto">
          <a:xfrm>
            <a:off x="6484186" y="3932757"/>
            <a:ext cx="787570" cy="0"/>
          </a:xfrm>
          <a:prstGeom prst="line">
            <a:avLst/>
          </a:prstGeom>
          <a:noFill/>
          <a:ln w="50800">
            <a:solidFill>
              <a:srgbClr val="123375"/>
            </a:solidFill>
            <a:prstDash val="sysDot"/>
            <a:round/>
            <a:headEnd type="none" w="med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7" name="Rectangle 54"/>
          <p:cNvSpPr>
            <a:spLocks noChangeArrowheads="1"/>
          </p:cNvSpPr>
          <p:nvPr/>
        </p:nvSpPr>
        <p:spPr bwMode="auto">
          <a:xfrm>
            <a:off x="7826924" y="4425019"/>
            <a:ext cx="3297752" cy="1697763"/>
          </a:xfrm>
          <a:prstGeom prst="rect">
            <a:avLst/>
          </a:prstGeom>
          <a:noFill/>
          <a:ln w="9525" algn="ctr">
            <a:solidFill>
              <a:srgbClr val="12337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54000" tIns="36000" rIns="54000" bIns="36000">
            <a:spAutoFit/>
          </a:bodyPr>
          <a:lstStyle>
            <a:lvl1pPr marL="223838" indent="-223838">
              <a:defRPr>
                <a:solidFill>
                  <a:schemeClr val="tx1"/>
                </a:solidFill>
                <a:latin typeface="Arial" charset="0"/>
              </a:defRPr>
            </a:lvl1pPr>
            <a:lvl2pPr marL="460375" indent="-234950">
              <a:defRPr>
                <a:solidFill>
                  <a:schemeClr val="tx1"/>
                </a:solidFill>
                <a:latin typeface="Arial" charset="0"/>
              </a:defRPr>
            </a:lvl2pPr>
            <a:lvl3pPr marL="708025" indent="-246063">
              <a:defRPr>
                <a:solidFill>
                  <a:schemeClr val="tx1"/>
                </a:solidFill>
                <a:latin typeface="Arial" charset="0"/>
              </a:defRPr>
            </a:lvl3pPr>
            <a:lvl4pPr marL="952500" indent="-242888">
              <a:defRPr>
                <a:solidFill>
                  <a:schemeClr val="tx1"/>
                </a:solidFill>
                <a:latin typeface="Arial" charset="0"/>
              </a:defRPr>
            </a:lvl4pPr>
            <a:lvl5pPr marL="1196975" indent="-242888">
              <a:defRPr>
                <a:solidFill>
                  <a:schemeClr val="tx1"/>
                </a:solidFill>
                <a:latin typeface="Arial" charset="0"/>
              </a:defRPr>
            </a:lvl5pPr>
            <a:lvl6pPr marL="1654175" indent="-2428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111375" indent="-2428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2568575" indent="-2428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025775" indent="-2428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Aft>
                <a:spcPct val="20000"/>
              </a:spcAft>
              <a:buClr>
                <a:schemeClr val="tx2"/>
              </a:buClr>
              <a:buFont typeface="Wingdings" pitchFamily="2" charset="2"/>
              <a:buNone/>
            </a:pPr>
            <a:r>
              <a:rPr lang="de-DE" altLang="de-DE" sz="1600" dirty="0"/>
              <a:t>Linien </a:t>
            </a:r>
          </a:p>
          <a:p>
            <a:pPr>
              <a:spcAft>
                <a:spcPct val="20000"/>
              </a:spcAft>
              <a:buClr>
                <a:srgbClr val="123375"/>
              </a:buClr>
              <a:buFont typeface="Wingdings" pitchFamily="2" charset="2"/>
              <a:buChar char="n"/>
            </a:pPr>
            <a:r>
              <a:rPr lang="de-DE" altLang="de-DE" sz="1600" dirty="0"/>
              <a:t>Fakultäts-Blau, bis 1 </a:t>
            </a:r>
            <a:r>
              <a:rPr lang="de-DE" altLang="de-DE" sz="1600" dirty="0" err="1"/>
              <a:t>pt</a:t>
            </a:r>
            <a:r>
              <a:rPr lang="de-DE" altLang="de-DE" sz="1600" dirty="0"/>
              <a:t> auch Schwarz</a:t>
            </a:r>
          </a:p>
          <a:p>
            <a:pPr>
              <a:spcAft>
                <a:spcPct val="20000"/>
              </a:spcAft>
              <a:buClr>
                <a:srgbClr val="123375"/>
              </a:buClr>
              <a:buFont typeface="Wingdings" pitchFamily="2" charset="2"/>
              <a:buChar char="n"/>
            </a:pPr>
            <a:r>
              <a:rPr lang="de-DE" altLang="de-DE" sz="1600" dirty="0"/>
              <a:t>Linienstärke gestrichelt: 1 </a:t>
            </a:r>
            <a:r>
              <a:rPr lang="de-DE" altLang="de-DE" sz="1600" dirty="0" err="1"/>
              <a:t>pt</a:t>
            </a:r>
            <a:endParaRPr lang="de-DE" altLang="de-DE" sz="1600" dirty="0"/>
          </a:p>
          <a:p>
            <a:pPr>
              <a:spcAft>
                <a:spcPct val="20000"/>
              </a:spcAft>
              <a:buClr>
                <a:srgbClr val="123375"/>
              </a:buClr>
              <a:buFont typeface="Wingdings" pitchFamily="2" charset="2"/>
              <a:buChar char="n"/>
            </a:pPr>
            <a:r>
              <a:rPr lang="de-DE" altLang="de-DE" sz="1600" dirty="0"/>
              <a:t>Linienstärke durchgezogen: 1, 2, 3, 4 und 5 </a:t>
            </a:r>
            <a:r>
              <a:rPr lang="de-DE" altLang="de-DE" sz="1600" dirty="0" err="1"/>
              <a:t>pt</a:t>
            </a:r>
            <a:endParaRPr lang="de-DE" altLang="de-DE" sz="1600" dirty="0"/>
          </a:p>
        </p:txBody>
      </p:sp>
      <p:sp>
        <p:nvSpPr>
          <p:cNvPr id="28" name="Rectangle 55"/>
          <p:cNvSpPr>
            <a:spLocks noChangeArrowheads="1"/>
          </p:cNvSpPr>
          <p:nvPr/>
        </p:nvSpPr>
        <p:spPr bwMode="auto">
          <a:xfrm>
            <a:off x="7826924" y="2974040"/>
            <a:ext cx="3297752" cy="614390"/>
          </a:xfrm>
          <a:prstGeom prst="rect">
            <a:avLst/>
          </a:prstGeom>
          <a:noFill/>
          <a:ln w="9525" algn="ctr">
            <a:solidFill>
              <a:srgbClr val="12337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54000" tIns="36000" rIns="54000" bIns="36000">
            <a:spAutoFit/>
          </a:bodyPr>
          <a:lstStyle>
            <a:lvl1pPr marL="223838" indent="-223838">
              <a:defRPr>
                <a:solidFill>
                  <a:schemeClr val="tx1"/>
                </a:solidFill>
                <a:latin typeface="Arial" charset="0"/>
              </a:defRPr>
            </a:lvl1pPr>
            <a:lvl2pPr marL="460375" indent="-234950">
              <a:defRPr>
                <a:solidFill>
                  <a:schemeClr val="tx1"/>
                </a:solidFill>
                <a:latin typeface="Arial" charset="0"/>
              </a:defRPr>
            </a:lvl2pPr>
            <a:lvl3pPr marL="708025" indent="-246063">
              <a:defRPr>
                <a:solidFill>
                  <a:schemeClr val="tx1"/>
                </a:solidFill>
                <a:latin typeface="Arial" charset="0"/>
              </a:defRPr>
            </a:lvl3pPr>
            <a:lvl4pPr marL="952500" indent="-242888">
              <a:defRPr>
                <a:solidFill>
                  <a:schemeClr val="tx1"/>
                </a:solidFill>
                <a:latin typeface="Arial" charset="0"/>
              </a:defRPr>
            </a:lvl4pPr>
            <a:lvl5pPr marL="1196975" indent="-242888">
              <a:defRPr>
                <a:solidFill>
                  <a:schemeClr val="tx1"/>
                </a:solidFill>
                <a:latin typeface="Arial" charset="0"/>
              </a:defRPr>
            </a:lvl5pPr>
            <a:lvl6pPr marL="1654175" indent="-2428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111375" indent="-2428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2568575" indent="-2428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025775" indent="-2428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Aft>
                <a:spcPct val="20000"/>
              </a:spcAft>
              <a:buClr>
                <a:schemeClr val="tx2"/>
              </a:buClr>
              <a:buFont typeface="Wingdings" pitchFamily="2" charset="2"/>
              <a:buNone/>
            </a:pPr>
            <a:r>
              <a:rPr lang="de-DE" altLang="de-DE" sz="1600" dirty="0"/>
              <a:t>Pfeile und Verbindungen</a:t>
            </a:r>
          </a:p>
          <a:p>
            <a:pPr>
              <a:spcAft>
                <a:spcPct val="20000"/>
              </a:spcAft>
              <a:buClr>
                <a:srgbClr val="123375"/>
              </a:buClr>
              <a:buFont typeface="Wingdings" pitchFamily="2" charset="2"/>
              <a:buChar char="n"/>
            </a:pPr>
            <a:r>
              <a:rPr lang="de-DE" altLang="de-DE" sz="1600" dirty="0"/>
              <a:t>Fakultäts-Blau</a:t>
            </a:r>
          </a:p>
        </p:txBody>
      </p:sp>
      <p:sp>
        <p:nvSpPr>
          <p:cNvPr id="29" name="Rectangle 56"/>
          <p:cNvSpPr>
            <a:spLocks noChangeArrowheads="1"/>
          </p:cNvSpPr>
          <p:nvPr/>
        </p:nvSpPr>
        <p:spPr bwMode="auto">
          <a:xfrm>
            <a:off x="3325453" y="4425019"/>
            <a:ext cx="2564493" cy="1697763"/>
          </a:xfrm>
          <a:prstGeom prst="rect">
            <a:avLst/>
          </a:prstGeom>
          <a:noFill/>
          <a:ln w="9525" algn="ctr">
            <a:solidFill>
              <a:srgbClr val="12337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54000" tIns="36000" rIns="54000" bIns="36000">
            <a:spAutoFit/>
          </a:bodyPr>
          <a:lstStyle>
            <a:lvl1pPr marL="223838" indent="-223838">
              <a:defRPr>
                <a:solidFill>
                  <a:schemeClr val="tx1"/>
                </a:solidFill>
                <a:latin typeface="Arial" charset="0"/>
              </a:defRPr>
            </a:lvl1pPr>
            <a:lvl2pPr marL="460375" indent="-234950">
              <a:defRPr>
                <a:solidFill>
                  <a:schemeClr val="tx1"/>
                </a:solidFill>
                <a:latin typeface="Arial" charset="0"/>
              </a:defRPr>
            </a:lvl2pPr>
            <a:lvl3pPr marL="708025" indent="-246063">
              <a:defRPr>
                <a:solidFill>
                  <a:schemeClr val="tx1"/>
                </a:solidFill>
                <a:latin typeface="Arial" charset="0"/>
              </a:defRPr>
            </a:lvl3pPr>
            <a:lvl4pPr marL="952500" indent="-242888">
              <a:defRPr>
                <a:solidFill>
                  <a:schemeClr val="tx1"/>
                </a:solidFill>
                <a:latin typeface="Arial" charset="0"/>
              </a:defRPr>
            </a:lvl4pPr>
            <a:lvl5pPr marL="1196975" indent="-242888">
              <a:defRPr>
                <a:solidFill>
                  <a:schemeClr val="tx1"/>
                </a:solidFill>
                <a:latin typeface="Arial" charset="0"/>
              </a:defRPr>
            </a:lvl5pPr>
            <a:lvl6pPr marL="1654175" indent="-2428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111375" indent="-2428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2568575" indent="-2428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025775" indent="-2428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Aft>
                <a:spcPct val="20000"/>
              </a:spcAft>
              <a:buClr>
                <a:schemeClr val="tx2"/>
              </a:buClr>
              <a:buFont typeface="Wingdings" pitchFamily="2" charset="2"/>
              <a:buNone/>
            </a:pPr>
            <a:r>
              <a:rPr lang="de-DE" altLang="de-DE" sz="1600" dirty="0"/>
              <a:t>Kasten mit Outline</a:t>
            </a:r>
          </a:p>
          <a:p>
            <a:pPr>
              <a:spcAft>
                <a:spcPct val="20000"/>
              </a:spcAft>
              <a:buClr>
                <a:srgbClr val="123375"/>
              </a:buClr>
              <a:buFont typeface="Wingdings" pitchFamily="2" charset="2"/>
              <a:buChar char="n"/>
            </a:pPr>
            <a:r>
              <a:rPr lang="de-DE" altLang="de-DE" sz="1600" dirty="0"/>
              <a:t>Fakultäts-Blau</a:t>
            </a:r>
          </a:p>
          <a:p>
            <a:pPr>
              <a:spcAft>
                <a:spcPct val="20000"/>
              </a:spcAft>
              <a:buClr>
                <a:srgbClr val="123375"/>
              </a:buClr>
              <a:buFont typeface="Wingdings" pitchFamily="2" charset="2"/>
              <a:buChar char="n"/>
            </a:pPr>
            <a:r>
              <a:rPr lang="de-DE" altLang="de-DE" sz="1600" dirty="0"/>
              <a:t>Linienstärke je nach Größe 2, 4, 6, 8 </a:t>
            </a:r>
            <a:r>
              <a:rPr lang="de-DE" altLang="de-DE" sz="1600" dirty="0" err="1"/>
              <a:t>pt</a:t>
            </a:r>
            <a:endParaRPr lang="de-DE" altLang="de-DE" sz="1600" dirty="0"/>
          </a:p>
          <a:p>
            <a:pPr>
              <a:spcAft>
                <a:spcPct val="20000"/>
              </a:spcAft>
              <a:buClr>
                <a:srgbClr val="123375"/>
              </a:buClr>
              <a:buFont typeface="Wingdings" pitchFamily="2" charset="2"/>
              <a:buChar char="n"/>
            </a:pPr>
            <a:r>
              <a:rPr lang="de-DE" altLang="de-DE" sz="1600" dirty="0"/>
              <a:t>Je größer der Kasten, desto stärker die Linie</a:t>
            </a:r>
          </a:p>
        </p:txBody>
      </p:sp>
      <p:sp>
        <p:nvSpPr>
          <p:cNvPr id="30" name="Rectangle 57"/>
          <p:cNvSpPr>
            <a:spLocks noChangeArrowheads="1"/>
          </p:cNvSpPr>
          <p:nvPr/>
        </p:nvSpPr>
        <p:spPr bwMode="auto">
          <a:xfrm>
            <a:off x="3325453" y="2974040"/>
            <a:ext cx="2564493" cy="614390"/>
          </a:xfrm>
          <a:prstGeom prst="rect">
            <a:avLst/>
          </a:prstGeom>
          <a:noFill/>
          <a:ln w="9525" algn="ctr">
            <a:solidFill>
              <a:srgbClr val="12337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54000" tIns="36000" rIns="54000" bIns="36000">
            <a:spAutoFit/>
          </a:bodyPr>
          <a:lstStyle>
            <a:lvl1pPr marL="223838" indent="-223838">
              <a:defRPr>
                <a:solidFill>
                  <a:schemeClr val="tx1"/>
                </a:solidFill>
                <a:latin typeface="Arial" charset="0"/>
              </a:defRPr>
            </a:lvl1pPr>
            <a:lvl2pPr marL="460375" indent="-234950">
              <a:defRPr>
                <a:solidFill>
                  <a:schemeClr val="tx1"/>
                </a:solidFill>
                <a:latin typeface="Arial" charset="0"/>
              </a:defRPr>
            </a:lvl2pPr>
            <a:lvl3pPr marL="708025" indent="-246063">
              <a:defRPr>
                <a:solidFill>
                  <a:schemeClr val="tx1"/>
                </a:solidFill>
                <a:latin typeface="Arial" charset="0"/>
              </a:defRPr>
            </a:lvl3pPr>
            <a:lvl4pPr marL="952500" indent="-242888">
              <a:defRPr>
                <a:solidFill>
                  <a:schemeClr val="tx1"/>
                </a:solidFill>
                <a:latin typeface="Arial" charset="0"/>
              </a:defRPr>
            </a:lvl4pPr>
            <a:lvl5pPr marL="1196975" indent="-242888">
              <a:defRPr>
                <a:solidFill>
                  <a:schemeClr val="tx1"/>
                </a:solidFill>
                <a:latin typeface="Arial" charset="0"/>
              </a:defRPr>
            </a:lvl5pPr>
            <a:lvl6pPr marL="1654175" indent="-2428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111375" indent="-2428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2568575" indent="-2428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025775" indent="-2428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Aft>
                <a:spcPct val="20000"/>
              </a:spcAft>
              <a:buClr>
                <a:schemeClr val="tx2"/>
              </a:buClr>
              <a:buFont typeface="Wingdings" pitchFamily="2" charset="2"/>
              <a:buNone/>
            </a:pPr>
            <a:r>
              <a:rPr lang="de-DE" altLang="de-DE" sz="1600" dirty="0"/>
              <a:t>Kasten gefüllt </a:t>
            </a:r>
          </a:p>
          <a:p>
            <a:pPr>
              <a:spcAft>
                <a:spcPct val="20000"/>
              </a:spcAft>
              <a:buClr>
                <a:srgbClr val="123375"/>
              </a:buClr>
              <a:buFont typeface="Wingdings" pitchFamily="2" charset="2"/>
              <a:buChar char="n"/>
            </a:pPr>
            <a:r>
              <a:rPr lang="de-DE" altLang="de-DE" sz="1600" dirty="0"/>
              <a:t>Grau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1914742" y="3825399"/>
            <a:ext cx="109635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900" dirty="0"/>
              <a:t>RGB: 166/166/166</a:t>
            </a:r>
          </a:p>
        </p:txBody>
      </p:sp>
      <p:sp>
        <p:nvSpPr>
          <p:cNvPr id="32" name="Textfeld 31"/>
          <p:cNvSpPr txBox="1"/>
          <p:nvPr/>
        </p:nvSpPr>
        <p:spPr>
          <a:xfrm>
            <a:off x="1909385" y="5600314"/>
            <a:ext cx="109635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900" dirty="0"/>
              <a:t>RGB: 18/51/117</a:t>
            </a:r>
          </a:p>
        </p:txBody>
      </p:sp>
    </p:spTree>
    <p:extLst>
      <p:ext uri="{BB962C8B-B14F-4D97-AF65-F5344CB8AC3E}">
        <p14:creationId xmlns:p14="http://schemas.microsoft.com/office/powerpoint/2010/main" val="187594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B_16-9">
  <a:themeElements>
    <a:clrScheme name="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äsentationsvorlage Allgemein.pptx" id="{31C05D15-1CB0-4521-8D0F-24F61441D423}" vid="{46D23A8A-B060-4EBD-AFB0-FE6A80608C99}"/>
    </a:ext>
  </a:extLst>
</a:theme>
</file>

<file path=ppt/theme/theme2.xml><?xml version="1.0" encoding="utf-8"?>
<a:theme xmlns:a="http://schemas.openxmlformats.org/drawingml/2006/main" name="TUC Folgefolien 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svorlage Allgemein.pptx" id="{31C05D15-1CB0-4521-8D0F-24F61441D423}" vid="{3C8CA844-0EC3-4944-97DE-2363702E030C}"/>
    </a:ext>
  </a:extLst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MB_16-9</Template>
  <TotalTime>0</TotalTime>
  <Words>223</Words>
  <Application>Microsoft Office PowerPoint</Application>
  <PresentationFormat>Breitbild</PresentationFormat>
  <Paragraphs>36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6</vt:i4>
      </vt:variant>
    </vt:vector>
  </HeadingPairs>
  <TitlesOfParts>
    <vt:vector size="13" baseType="lpstr">
      <vt:lpstr>Arial</vt:lpstr>
      <vt:lpstr>Roboto</vt:lpstr>
      <vt:lpstr>Roboto Condensed</vt:lpstr>
      <vt:lpstr>Wingdings</vt:lpstr>
      <vt:lpstr>Calibri</vt:lpstr>
      <vt:lpstr>MB_16-9</vt:lpstr>
      <vt:lpstr>TUC Folgefolien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Andreas Kunke</dc:creator>
  <cp:lastModifiedBy>Larisa Markov</cp:lastModifiedBy>
  <cp:revision>111</cp:revision>
  <cp:lastPrinted>2020-03-06T08:24:03Z</cp:lastPrinted>
  <dcterms:created xsi:type="dcterms:W3CDTF">2020-02-07T07:10:58Z</dcterms:created>
  <dcterms:modified xsi:type="dcterms:W3CDTF">2021-03-05T09:39:05Z</dcterms:modified>
</cp:coreProperties>
</file>