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fan Heinrich" initials="SH" lastIdx="0" clrIdx="0">
    <p:extLst>
      <p:ext uri="{19B8F6BF-5375-455C-9EA6-DF929625EA0E}">
        <p15:presenceInfo xmlns:p15="http://schemas.microsoft.com/office/powerpoint/2012/main" userId="Stefan Heinri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3375"/>
    <a:srgbClr val="0000FF"/>
    <a:srgbClr val="008000"/>
    <a:srgbClr val="BDE7FF"/>
    <a:srgbClr val="005A8C"/>
    <a:srgbClr val="A7E0FF"/>
    <a:srgbClr val="79C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Designformatvorlage 2 - Akz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38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46C81-FE04-4862-BF8D-E13ABB0220EF}" type="datetimeFigureOut">
              <a:rPr lang="de-DE" smtClean="0"/>
              <a:t>27.10.2022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728D5-486C-4664-9F37-484A12D83C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1641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hyperlink" Target="http://www.tu-chemnitz.de/mb/mht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tabLst>
                <a:tab pos="180975" algn="l"/>
              </a:tabLst>
            </a:pPr>
            <a:r>
              <a:rPr lang="de-DE"/>
              <a:t>	</a:t>
            </a:r>
            <a:fld id="{5DF30E24-2A0C-4150-914D-7F2E89B9A5B0}" type="datetime2">
              <a:rPr lang="de-DE" smtClean="0"/>
              <a:t>Donnerstag, 27. Oktober 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	www.tu-chemnitz.de/mb/mht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7D8E-C5BE-4F46-9213-81131161CAE9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5200" y="288000"/>
            <a:ext cx="1713600" cy="864000"/>
          </a:xfrm>
          <a:prstGeom prst="rect">
            <a:avLst/>
          </a:prstGeom>
        </p:spPr>
      </p:pic>
      <p:sp>
        <p:nvSpPr>
          <p:cNvPr id="7" name="Textplatzhalter 3"/>
          <p:cNvSpPr txBox="1">
            <a:spLocks/>
          </p:cNvSpPr>
          <p:nvPr userDrawn="1"/>
        </p:nvSpPr>
        <p:spPr bwMode="auto">
          <a:xfrm>
            <a:off x="122336" y="2365692"/>
            <a:ext cx="2059327" cy="504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b="1" kern="0" dirty="0">
                <a:solidFill>
                  <a:srgbClr val="123375"/>
                </a:solidFill>
              </a:rPr>
              <a:t>Professur Montage- </a:t>
            </a:r>
            <a:br>
              <a:rPr lang="de-DE" b="1" kern="0" dirty="0">
                <a:solidFill>
                  <a:srgbClr val="123375"/>
                </a:solidFill>
              </a:rPr>
            </a:br>
            <a:r>
              <a:rPr lang="de-DE" b="1" kern="0" dirty="0">
                <a:solidFill>
                  <a:srgbClr val="123375"/>
                </a:solidFill>
              </a:rPr>
              <a:t>und Handhabungstechnik</a:t>
            </a:r>
            <a:br>
              <a:rPr lang="de-DE" sz="1400" kern="0" dirty="0">
                <a:solidFill>
                  <a:srgbClr val="123375"/>
                </a:solidFill>
              </a:rPr>
            </a:br>
            <a:r>
              <a:rPr lang="de-DE" sz="1050" kern="0" dirty="0">
                <a:solidFill>
                  <a:srgbClr val="123375"/>
                </a:solidFill>
              </a:rPr>
              <a:t>Prof. Dr.-Ing. Maik Berger</a:t>
            </a:r>
            <a:endParaRPr lang="de-DE" sz="1000" kern="0" dirty="0">
              <a:solidFill>
                <a:srgbClr val="123375"/>
              </a:solidFill>
            </a:endParaRPr>
          </a:p>
        </p:txBody>
      </p:sp>
      <p:cxnSp>
        <p:nvCxnSpPr>
          <p:cNvPr id="8" name="Gerade Verbindung 8"/>
          <p:cNvCxnSpPr/>
          <p:nvPr userDrawn="1"/>
        </p:nvCxnSpPr>
        <p:spPr>
          <a:xfrm>
            <a:off x="2304000" y="1728000"/>
            <a:ext cx="0" cy="4464000"/>
          </a:xfrm>
          <a:prstGeom prst="line">
            <a:avLst/>
          </a:prstGeom>
          <a:ln w="12700">
            <a:solidFill>
              <a:srgbClr val="123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99" y="1728000"/>
            <a:ext cx="720000" cy="509117"/>
          </a:xfrm>
          <a:prstGeom prst="rect">
            <a:avLst/>
          </a:prstGeom>
        </p:spPr>
      </p:pic>
      <p:sp>
        <p:nvSpPr>
          <p:cNvPr id="11" name="Textfeld 10"/>
          <p:cNvSpPr txBox="1"/>
          <p:nvPr userDrawn="1"/>
        </p:nvSpPr>
        <p:spPr>
          <a:xfrm>
            <a:off x="161999" y="3101651"/>
            <a:ext cx="1980000" cy="1754326"/>
          </a:xfrm>
          <a:prstGeom prst="rect">
            <a:avLst/>
          </a:prstGeom>
          <a:noFill/>
        </p:spPr>
        <p:txBody>
          <a:bodyPr wrap="square" lIns="180000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de-DE" sz="900" dirty="0">
                <a:solidFill>
                  <a:srgbClr val="123375"/>
                </a:solidFill>
              </a:rPr>
              <a:t>Email:	mht@mb.tu-chemnitz.de</a:t>
            </a:r>
          </a:p>
          <a:p>
            <a:pPr>
              <a:tabLst>
                <a:tab pos="361950" algn="l"/>
              </a:tabLst>
            </a:pPr>
            <a:r>
              <a:rPr lang="de-DE" sz="900" dirty="0">
                <a:solidFill>
                  <a:srgbClr val="123375"/>
                </a:solidFill>
              </a:rPr>
              <a:t>Tel:	+49 (0) 371 531 – 32841</a:t>
            </a:r>
          </a:p>
          <a:p>
            <a:pPr>
              <a:tabLst>
                <a:tab pos="361950" algn="l"/>
              </a:tabLst>
            </a:pPr>
            <a:r>
              <a:rPr lang="de-DE" sz="900" dirty="0">
                <a:solidFill>
                  <a:srgbClr val="123375"/>
                </a:solidFill>
              </a:rPr>
              <a:t>Fax:	+49 (0) 371 531 – 23739</a:t>
            </a:r>
          </a:p>
          <a:p>
            <a:pPr>
              <a:tabLst>
                <a:tab pos="361950" algn="l"/>
              </a:tabLst>
            </a:pPr>
            <a:endParaRPr lang="de-DE" sz="900" dirty="0">
              <a:solidFill>
                <a:srgbClr val="123375"/>
              </a:solidFill>
            </a:endParaRPr>
          </a:p>
          <a:p>
            <a:pPr algn="l">
              <a:tabLst>
                <a:tab pos="361950" algn="l"/>
              </a:tabLst>
            </a:pPr>
            <a:r>
              <a:rPr lang="de-DE" sz="900" dirty="0">
                <a:solidFill>
                  <a:srgbClr val="123375"/>
                </a:solidFill>
                <a:hlinkClick r:id="rId4"/>
              </a:rPr>
              <a:t>www.tu-chemnitz.de/mb/mht</a:t>
            </a:r>
            <a:endParaRPr lang="de-DE" sz="900" dirty="0">
              <a:solidFill>
                <a:srgbClr val="123375"/>
              </a:solidFill>
            </a:endParaRPr>
          </a:p>
          <a:p>
            <a:pPr>
              <a:tabLst>
                <a:tab pos="361950" algn="l"/>
              </a:tabLst>
            </a:pPr>
            <a:endParaRPr lang="de-DE" sz="900" dirty="0">
              <a:solidFill>
                <a:srgbClr val="123375"/>
              </a:solidFill>
            </a:endParaRPr>
          </a:p>
          <a:p>
            <a:pPr>
              <a:tabLst>
                <a:tab pos="361950" algn="l"/>
              </a:tabLst>
            </a:pPr>
            <a:r>
              <a:rPr lang="de-DE" sz="900" b="1" dirty="0">
                <a:solidFill>
                  <a:srgbClr val="123375"/>
                </a:solidFill>
              </a:rPr>
              <a:t>Technische Universität Chemnitz</a:t>
            </a:r>
            <a:br>
              <a:rPr lang="de-DE" sz="900" dirty="0">
                <a:solidFill>
                  <a:srgbClr val="123375"/>
                </a:solidFill>
              </a:rPr>
            </a:br>
            <a:r>
              <a:rPr lang="de-DE" sz="900" dirty="0">
                <a:solidFill>
                  <a:srgbClr val="123375"/>
                </a:solidFill>
              </a:rPr>
              <a:t>Fakultät für Maschinenbau</a:t>
            </a:r>
            <a:br>
              <a:rPr lang="de-DE" sz="900" dirty="0">
                <a:solidFill>
                  <a:srgbClr val="123375"/>
                </a:solidFill>
              </a:rPr>
            </a:br>
            <a:r>
              <a:rPr lang="de-DE" sz="900" dirty="0">
                <a:solidFill>
                  <a:srgbClr val="123375"/>
                </a:solidFill>
              </a:rPr>
              <a:t>Professur Montage- und Handhabungstechnik</a:t>
            </a:r>
            <a:br>
              <a:rPr lang="de-DE" sz="900" dirty="0">
                <a:solidFill>
                  <a:srgbClr val="123375"/>
                </a:solidFill>
              </a:rPr>
            </a:br>
            <a:r>
              <a:rPr lang="de-DE" sz="900" dirty="0" err="1">
                <a:solidFill>
                  <a:srgbClr val="123375"/>
                </a:solidFill>
              </a:rPr>
              <a:t>Reichenhainer</a:t>
            </a:r>
            <a:r>
              <a:rPr lang="de-DE" sz="900" dirty="0">
                <a:solidFill>
                  <a:srgbClr val="123375"/>
                </a:solidFill>
              </a:rPr>
              <a:t> Straße 70</a:t>
            </a:r>
            <a:br>
              <a:rPr lang="de-DE" sz="900" dirty="0">
                <a:solidFill>
                  <a:srgbClr val="123375"/>
                </a:solidFill>
              </a:rPr>
            </a:br>
            <a:r>
              <a:rPr lang="de-DE" sz="900" dirty="0">
                <a:solidFill>
                  <a:srgbClr val="123375"/>
                </a:solidFill>
              </a:rPr>
              <a:t>D-09126 Chemnitz </a:t>
            </a:r>
          </a:p>
        </p:txBody>
      </p:sp>
      <p:cxnSp>
        <p:nvCxnSpPr>
          <p:cNvPr id="13" name="Gerader Verbinder 12"/>
          <p:cNvCxnSpPr/>
          <p:nvPr userDrawn="1"/>
        </p:nvCxnSpPr>
        <p:spPr>
          <a:xfrm>
            <a:off x="2304000" y="288000"/>
            <a:ext cx="0" cy="864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>
            <a:extLst>
              <a:ext uri="{FF2B5EF4-FFF2-40B4-BE49-F238E27FC236}">
                <a16:creationId xmlns:a16="http://schemas.microsoft.com/office/drawing/2014/main" id="{2836A992-76DD-E1C1-40A8-CADAFE147E9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3142" y="4963475"/>
            <a:ext cx="1134588" cy="113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46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tabLst>
                <a:tab pos="180975" algn="l"/>
              </a:tabLst>
            </a:pPr>
            <a:r>
              <a:rPr lang="de-DE"/>
              <a:t>	</a:t>
            </a:r>
            <a:fld id="{7FA22BFE-3C59-4B4D-84C5-DAB0B0F8176B}" type="datetime2">
              <a:rPr lang="de-DE" smtClean="0"/>
              <a:t>Donnerstag, 27. Oktober 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	www.tu-chemnitz.de/mb/mht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7D8E-C5BE-4F46-9213-81131161CAE9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11" name="Gerader Verbinder 10"/>
          <p:cNvCxnSpPr/>
          <p:nvPr userDrawn="1"/>
        </p:nvCxnSpPr>
        <p:spPr>
          <a:xfrm>
            <a:off x="2304000" y="324000"/>
            <a:ext cx="0" cy="864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pieren 13"/>
          <p:cNvGrpSpPr/>
          <p:nvPr userDrawn="1"/>
        </p:nvGrpSpPr>
        <p:grpSpPr>
          <a:xfrm>
            <a:off x="216000" y="348362"/>
            <a:ext cx="1944000" cy="743276"/>
            <a:chOff x="180000" y="364483"/>
            <a:chExt cx="1944000" cy="743276"/>
          </a:xfrm>
        </p:grpSpPr>
        <p:pic>
          <p:nvPicPr>
            <p:cNvPr id="10" name="Grafik 9"/>
            <p:cNvPicPr>
              <a:picLocks noChangeAspect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80000" y="364483"/>
              <a:ext cx="1944000" cy="279980"/>
            </a:xfrm>
            <a:prstGeom prst="rect">
              <a:avLst/>
            </a:prstGeom>
          </p:spPr>
        </p:pic>
        <p:pic>
          <p:nvPicPr>
            <p:cNvPr id="6" name="Picture 2" descr="MHT_LOGO_invertiert"/>
            <p:cNvPicPr>
              <a:picLocks noChangeAspect="1" noChangeArrowheads="1"/>
            </p:cNvPicPr>
            <p:nvPr userDrawn="1"/>
          </p:nvPicPr>
          <p:blipFill>
            <a:blip r:embed="rId3" cstate="print">
              <a:clrChange>
                <a:clrFrom>
                  <a:srgbClr val="005A46"/>
                </a:clrFrom>
                <a:clrTo>
                  <a:srgbClr val="005A4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000" y="807133"/>
              <a:ext cx="380117" cy="28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15" name="Grafik 14"/>
            <p:cNvPicPr>
              <a:picLocks noChangeAspect="1"/>
            </p:cNvPicPr>
            <p:nvPr userDrawn="1"/>
          </p:nvPicPr>
          <p:blipFill>
            <a:blip r:embed="rId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43107" y="821452"/>
              <a:ext cx="1271417" cy="286307"/>
            </a:xfrm>
            <a:prstGeom prst="rect">
              <a:avLst/>
            </a:prstGeom>
          </p:spPr>
        </p:pic>
      </p:grpSp>
      <p:sp>
        <p:nvSpPr>
          <p:cNvPr id="20" name="Titelplatzhalter 17"/>
          <p:cNvSpPr>
            <a:spLocks noGrp="1"/>
          </p:cNvSpPr>
          <p:nvPr>
            <p:ph type="title" hasCustomPrompt="1"/>
          </p:nvPr>
        </p:nvSpPr>
        <p:spPr>
          <a:xfrm>
            <a:off x="180000" y="1620000"/>
            <a:ext cx="8784000" cy="313932"/>
          </a:xfrm>
          <a:prstGeom prst="rect">
            <a:avLst/>
          </a:prstGeom>
        </p:spPr>
        <p:txBody>
          <a:bodyPr vert="horz" lIns="91440" tIns="45720" rIns="91440" bIns="45720" rtlCol="0" anchor="t">
            <a:spAutoFit/>
          </a:bodyPr>
          <a:lstStyle>
            <a:lvl1pPr>
              <a:tabLst>
                <a:tab pos="542925" algn="l"/>
              </a:tabLst>
              <a:defRPr sz="1600" b="1">
                <a:solidFill>
                  <a:srgbClr val="1233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&lt;</a:t>
            </a:r>
            <a:r>
              <a:rPr lang="de-DE" dirty="0" err="1"/>
              <a:t>Nr</a:t>
            </a:r>
            <a:r>
              <a:rPr lang="de-DE" dirty="0"/>
              <a:t>&gt;	Teilüberschrift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49396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0"/>
            <a:ext cx="9144000" cy="1440000"/>
          </a:xfrm>
          <a:prstGeom prst="rect">
            <a:avLst/>
          </a:prstGeom>
          <a:solidFill>
            <a:srgbClr val="1233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r Verbinder 10"/>
          <p:cNvCxnSpPr/>
          <p:nvPr userDrawn="1"/>
        </p:nvCxnSpPr>
        <p:spPr>
          <a:xfrm>
            <a:off x="2304000" y="288000"/>
            <a:ext cx="0" cy="864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umsplatzhalter 14"/>
          <p:cNvSpPr>
            <a:spLocks noGrp="1"/>
          </p:cNvSpPr>
          <p:nvPr>
            <p:ph type="dt" sz="half" idx="2"/>
          </p:nvPr>
        </p:nvSpPr>
        <p:spPr>
          <a:xfrm>
            <a:off x="0" y="6516000"/>
            <a:ext cx="2160000" cy="32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180975" algn="l"/>
              </a:tabLst>
            </a:pPr>
            <a:r>
              <a:rPr lang="de-DE"/>
              <a:t>	</a:t>
            </a:r>
            <a:fld id="{7FA22BFE-3C59-4B4D-84C5-DAB0B0F8176B}" type="datetime2">
              <a:rPr lang="de-DE" smtClean="0"/>
              <a:t>Donnerstag, 27. Oktober 2022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3"/>
          </p:nvPr>
        </p:nvSpPr>
        <p:spPr>
          <a:xfrm>
            <a:off x="6264000" y="6516000"/>
            <a:ext cx="2880000" cy="32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>
                <a:tab pos="2514600" algn="r"/>
              </a:tabLst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	www.tu-chemnitz.de/mb/mht</a:t>
            </a:r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4"/>
          </p:nvPr>
        </p:nvSpPr>
        <p:spPr>
          <a:xfrm>
            <a:off x="3492000" y="6516000"/>
            <a:ext cx="2160000" cy="32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D7D8E-C5BE-4F46-9213-81131161CAE9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14" name="Gerader Verbinder 13"/>
          <p:cNvCxnSpPr/>
          <p:nvPr userDrawn="1"/>
        </p:nvCxnSpPr>
        <p:spPr>
          <a:xfrm>
            <a:off x="0" y="6516000"/>
            <a:ext cx="9144000" cy="0"/>
          </a:xfrm>
          <a:prstGeom prst="line">
            <a:avLst/>
          </a:prstGeom>
          <a:ln w="12700">
            <a:solidFill>
              <a:srgbClr val="123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platzhalter 3"/>
          <p:cNvSpPr txBox="1">
            <a:spLocks/>
          </p:cNvSpPr>
          <p:nvPr userDrawn="1"/>
        </p:nvSpPr>
        <p:spPr bwMode="auto">
          <a:xfrm>
            <a:off x="2520000" y="288000"/>
            <a:ext cx="6408613" cy="864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7200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de-DE" sz="1800" b="1" kern="0" dirty="0"/>
              <a:t>Kolloquium</a:t>
            </a:r>
            <a:r>
              <a:rPr lang="de-DE" sz="1800" b="1" kern="0" baseline="0" dirty="0"/>
              <a:t> zur ….</a:t>
            </a:r>
            <a:endParaRPr lang="de-DE" sz="1800" b="1" kern="0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400" kern="0" dirty="0"/>
              <a:t>Thema:	Titel der Arbeit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100" kern="0" baseline="0" dirty="0"/>
              <a:t>Betreuer:	Prof. Dr. Ing. Maik Berger, Stefan Heinrich, </a:t>
            </a:r>
            <a:r>
              <a:rPr lang="de-DE" sz="1100" kern="0" baseline="0" dirty="0" err="1"/>
              <a:t>M.Sc</a:t>
            </a:r>
            <a:r>
              <a:rPr lang="de-DE" sz="1100" kern="0" baseline="0" dirty="0"/>
              <a:t>., Dipl.-Ing. Jens Fischer</a:t>
            </a:r>
          </a:p>
        </p:txBody>
      </p:sp>
    </p:spTree>
    <p:extLst>
      <p:ext uri="{BB962C8B-B14F-4D97-AF65-F5344CB8AC3E}">
        <p14:creationId xmlns:p14="http://schemas.microsoft.com/office/powerpoint/2010/main" val="370017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tabLst>
                <a:tab pos="180975" algn="l"/>
              </a:tabLst>
            </a:pPr>
            <a:r>
              <a:rPr lang="de-DE"/>
              <a:t>	</a:t>
            </a:r>
            <a:fld id="{5DF30E24-2A0C-4150-914D-7F2E89B9A5B0}" type="datetime2">
              <a:rPr lang="de-DE" smtClean="0"/>
              <a:t>Donnerstag, 27. Oktober 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	www.tu-chemnitz.de/mb/mht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7D8E-C5BE-4F46-9213-81131161CAE9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81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tabLst>
                <a:tab pos="180975" algn="l"/>
              </a:tabLst>
            </a:pPr>
            <a:r>
              <a:rPr lang="de-DE"/>
              <a:t>	</a:t>
            </a:r>
            <a:fld id="{7FA22BFE-3C59-4B4D-84C5-DAB0B0F8176B}" type="datetime2">
              <a:rPr lang="de-DE" smtClean="0"/>
              <a:t>Donnerstag, 27. Oktober 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	www.tu-chemnitz.de/mb/mht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7D8E-C5BE-4F46-9213-81131161CAE9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811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Larissa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rlage_MHT.pptx" id="{434344E6-C293-4529-A629-EC971557E7F5}" vid="{F31C6F3E-BD13-4E27-A097-8779FDB4E9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Vorlage_MHT_4zu3</Template>
  <TotalTime>0</TotalTime>
  <Words>26</Words>
  <Application>Microsoft Office PowerPoint</Application>
  <PresentationFormat>Bildschirmpräsentation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Stefan Heinrich</dc:creator>
  <cp:lastModifiedBy>passc</cp:lastModifiedBy>
  <cp:revision>242</cp:revision>
  <cp:lastPrinted>2014-05-06T12:01:29Z</cp:lastPrinted>
  <dcterms:created xsi:type="dcterms:W3CDTF">2014-01-10T10:16:24Z</dcterms:created>
  <dcterms:modified xsi:type="dcterms:W3CDTF">2022-10-27T13:18:49Z</dcterms:modified>
</cp:coreProperties>
</file>