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33304163" cy="38881050"/>
  <p:notesSz cx="7099300" cy="10234613"/>
  <p:defaultTextStyle>
    <a:defPPr>
      <a:defRPr lang="de-DE"/>
    </a:defPPr>
    <a:lvl1pPr marL="0" algn="l" defTabSz="4124858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1pPr>
    <a:lvl2pPr marL="2062429" algn="l" defTabSz="4124858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2pPr>
    <a:lvl3pPr marL="4124858" algn="l" defTabSz="4124858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3pPr>
    <a:lvl4pPr marL="6187288" algn="l" defTabSz="4124858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4pPr>
    <a:lvl5pPr marL="8249717" algn="l" defTabSz="4124858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5pPr>
    <a:lvl6pPr marL="10312146" algn="l" defTabSz="4124858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6pPr>
    <a:lvl7pPr marL="12374575" algn="l" defTabSz="4124858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7pPr>
    <a:lvl8pPr marL="14437004" algn="l" defTabSz="4124858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8pPr>
    <a:lvl9pPr marL="16499434" algn="l" defTabSz="4124858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2246">
          <p15:clr>
            <a:srgbClr val="A4A3A4"/>
          </p15:clr>
        </p15:guide>
        <p15:guide id="2" pos="1049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A8246"/>
    <a:srgbClr val="D3D2D2"/>
    <a:srgbClr val="F1F5E9"/>
    <a:srgbClr val="9D9C9C"/>
    <a:srgbClr val="779A2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2570" autoAdjust="0"/>
    <p:restoredTop sz="88009" autoAdjust="0"/>
  </p:normalViewPr>
  <p:slideViewPr>
    <p:cSldViewPr>
      <p:cViewPr varScale="1">
        <p:scale>
          <a:sx n="19" d="100"/>
          <a:sy n="19" d="100"/>
        </p:scale>
        <p:origin x="3342" y="102"/>
      </p:cViewPr>
      <p:guideLst>
        <p:guide orient="horz" pos="12246"/>
        <p:guide pos="1049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2497812" y="12078329"/>
            <a:ext cx="28308539" cy="83342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4995625" y="22032595"/>
            <a:ext cx="23312914" cy="993626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0624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1248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1872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2497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3121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23745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44370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64994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98588-39C3-42FE-9152-2D2C71F35FDA}" type="datetimeFigureOut">
              <a:rPr lang="de-DE" smtClean="0"/>
              <a:t>31.01.2023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02AF-80E2-4E25-9A4E-4F1957CF0302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721288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98588-39C3-42FE-9152-2D2C71F35FDA}" type="datetimeFigureOut">
              <a:rPr lang="de-DE" smtClean="0"/>
              <a:t>31.01.2023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02AF-80E2-4E25-9A4E-4F1957CF0302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317284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630799" y="24984677"/>
            <a:ext cx="28308539" cy="7722209"/>
          </a:xfrm>
        </p:spPr>
        <p:txBody>
          <a:bodyPr anchor="t"/>
          <a:lstStyle>
            <a:lvl1pPr algn="l">
              <a:defRPr sz="18000" b="1" cap="all"/>
            </a:lvl1pPr>
          </a:lstStyle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2630799" y="16479451"/>
            <a:ext cx="28308539" cy="8505227"/>
          </a:xfrm>
        </p:spPr>
        <p:txBody>
          <a:bodyPr anchor="b"/>
          <a:lstStyle>
            <a:lvl1pPr marL="0" indent="0">
              <a:buNone/>
              <a:defRPr sz="9000">
                <a:solidFill>
                  <a:schemeClr val="tx1">
                    <a:tint val="75000"/>
                  </a:schemeClr>
                </a:solidFill>
              </a:defRPr>
            </a:lvl1pPr>
            <a:lvl2pPr marL="2062429" indent="0">
              <a:buNone/>
              <a:defRPr sz="8100">
                <a:solidFill>
                  <a:schemeClr val="tx1">
                    <a:tint val="75000"/>
                  </a:schemeClr>
                </a:solidFill>
              </a:defRPr>
            </a:lvl2pPr>
            <a:lvl3pPr marL="4124858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3pPr>
            <a:lvl4pPr marL="6187288" indent="0">
              <a:buNone/>
              <a:defRPr sz="6300">
                <a:solidFill>
                  <a:schemeClr val="tx1">
                    <a:tint val="75000"/>
                  </a:schemeClr>
                </a:solidFill>
              </a:defRPr>
            </a:lvl4pPr>
            <a:lvl5pPr marL="8249717" indent="0">
              <a:buNone/>
              <a:defRPr sz="6300">
                <a:solidFill>
                  <a:schemeClr val="tx1">
                    <a:tint val="75000"/>
                  </a:schemeClr>
                </a:solidFill>
              </a:defRPr>
            </a:lvl5pPr>
            <a:lvl6pPr marL="10312146" indent="0">
              <a:buNone/>
              <a:defRPr sz="6300">
                <a:solidFill>
                  <a:schemeClr val="tx1">
                    <a:tint val="75000"/>
                  </a:schemeClr>
                </a:solidFill>
              </a:defRPr>
            </a:lvl6pPr>
            <a:lvl7pPr marL="12374575" indent="0">
              <a:buNone/>
              <a:defRPr sz="6300">
                <a:solidFill>
                  <a:schemeClr val="tx1">
                    <a:tint val="75000"/>
                  </a:schemeClr>
                </a:solidFill>
              </a:defRPr>
            </a:lvl7pPr>
            <a:lvl8pPr marL="14437004" indent="0">
              <a:buNone/>
              <a:defRPr sz="6300">
                <a:solidFill>
                  <a:schemeClr val="tx1">
                    <a:tint val="75000"/>
                  </a:schemeClr>
                </a:solidFill>
              </a:defRPr>
            </a:lvl8pPr>
            <a:lvl9pPr marL="16499434" indent="0">
              <a:buNone/>
              <a:defRPr sz="6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98588-39C3-42FE-9152-2D2C71F35FDA}" type="datetimeFigureOut">
              <a:rPr lang="de-DE" smtClean="0"/>
              <a:t>31.01.2023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02AF-80E2-4E25-9A4E-4F1957CF0302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532515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1665208" y="9072248"/>
            <a:ext cx="14709339" cy="25659696"/>
          </a:xfrm>
        </p:spPr>
        <p:txBody>
          <a:bodyPr/>
          <a:lstStyle>
            <a:lvl1pPr>
              <a:defRPr sz="12600"/>
            </a:lvl1pPr>
            <a:lvl2pPr>
              <a:defRPr sz="10800"/>
            </a:lvl2pPr>
            <a:lvl3pPr>
              <a:defRPr sz="9000"/>
            </a:lvl3pPr>
            <a:lvl4pPr>
              <a:defRPr sz="8100"/>
            </a:lvl4pPr>
            <a:lvl5pPr>
              <a:defRPr sz="8100"/>
            </a:lvl5pPr>
            <a:lvl6pPr>
              <a:defRPr sz="8100"/>
            </a:lvl6pPr>
            <a:lvl7pPr>
              <a:defRPr sz="8100"/>
            </a:lvl7pPr>
            <a:lvl8pPr>
              <a:defRPr sz="8100"/>
            </a:lvl8pPr>
            <a:lvl9pPr>
              <a:defRPr sz="81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16929616" y="9072248"/>
            <a:ext cx="14709339" cy="25659696"/>
          </a:xfrm>
        </p:spPr>
        <p:txBody>
          <a:bodyPr/>
          <a:lstStyle>
            <a:lvl1pPr>
              <a:defRPr sz="12600"/>
            </a:lvl1pPr>
            <a:lvl2pPr>
              <a:defRPr sz="10800"/>
            </a:lvl2pPr>
            <a:lvl3pPr>
              <a:defRPr sz="9000"/>
            </a:lvl3pPr>
            <a:lvl4pPr>
              <a:defRPr sz="8100"/>
            </a:lvl4pPr>
            <a:lvl5pPr>
              <a:defRPr sz="8100"/>
            </a:lvl5pPr>
            <a:lvl6pPr>
              <a:defRPr sz="8100"/>
            </a:lvl6pPr>
            <a:lvl7pPr>
              <a:defRPr sz="8100"/>
            </a:lvl7pPr>
            <a:lvl8pPr>
              <a:defRPr sz="8100"/>
            </a:lvl8pPr>
            <a:lvl9pPr>
              <a:defRPr sz="81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98588-39C3-42FE-9152-2D2C71F35FDA}" type="datetimeFigureOut">
              <a:rPr lang="de-DE" smtClean="0"/>
              <a:t>31.01.2023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02AF-80E2-4E25-9A4E-4F1957CF0302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634553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665208" y="8703238"/>
            <a:ext cx="14715122" cy="3627095"/>
          </a:xfrm>
        </p:spPr>
        <p:txBody>
          <a:bodyPr anchor="b"/>
          <a:lstStyle>
            <a:lvl1pPr marL="0" indent="0">
              <a:buNone/>
              <a:defRPr sz="10800" b="1"/>
            </a:lvl1pPr>
            <a:lvl2pPr marL="2062429" indent="0">
              <a:buNone/>
              <a:defRPr sz="9000" b="1"/>
            </a:lvl2pPr>
            <a:lvl3pPr marL="4124858" indent="0">
              <a:buNone/>
              <a:defRPr sz="8100" b="1"/>
            </a:lvl3pPr>
            <a:lvl4pPr marL="6187288" indent="0">
              <a:buNone/>
              <a:defRPr sz="7200" b="1"/>
            </a:lvl4pPr>
            <a:lvl5pPr marL="8249717" indent="0">
              <a:buNone/>
              <a:defRPr sz="7200" b="1"/>
            </a:lvl5pPr>
            <a:lvl6pPr marL="10312146" indent="0">
              <a:buNone/>
              <a:defRPr sz="7200" b="1"/>
            </a:lvl6pPr>
            <a:lvl7pPr marL="12374575" indent="0">
              <a:buNone/>
              <a:defRPr sz="7200" b="1"/>
            </a:lvl7pPr>
            <a:lvl8pPr marL="14437004" indent="0">
              <a:buNone/>
              <a:defRPr sz="7200" b="1"/>
            </a:lvl8pPr>
            <a:lvl9pPr marL="16499434" indent="0">
              <a:buNone/>
              <a:defRPr sz="7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1665208" y="12330333"/>
            <a:ext cx="14715122" cy="22401608"/>
          </a:xfrm>
        </p:spPr>
        <p:txBody>
          <a:bodyPr/>
          <a:lstStyle>
            <a:lvl1pPr>
              <a:defRPr sz="10800"/>
            </a:lvl1pPr>
            <a:lvl2pPr>
              <a:defRPr sz="9000"/>
            </a:lvl2pPr>
            <a:lvl3pPr>
              <a:defRPr sz="8100"/>
            </a:lvl3pPr>
            <a:lvl4pPr>
              <a:defRPr sz="7200"/>
            </a:lvl4pPr>
            <a:lvl5pPr>
              <a:defRPr sz="7200"/>
            </a:lvl5pPr>
            <a:lvl6pPr>
              <a:defRPr sz="7200"/>
            </a:lvl6pPr>
            <a:lvl7pPr>
              <a:defRPr sz="7200"/>
            </a:lvl7pPr>
            <a:lvl8pPr>
              <a:defRPr sz="7200"/>
            </a:lvl8pPr>
            <a:lvl9pPr>
              <a:defRPr sz="7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16918054" y="8703238"/>
            <a:ext cx="14720903" cy="3627095"/>
          </a:xfrm>
        </p:spPr>
        <p:txBody>
          <a:bodyPr anchor="b"/>
          <a:lstStyle>
            <a:lvl1pPr marL="0" indent="0">
              <a:buNone/>
              <a:defRPr sz="10800" b="1"/>
            </a:lvl1pPr>
            <a:lvl2pPr marL="2062429" indent="0">
              <a:buNone/>
              <a:defRPr sz="9000" b="1"/>
            </a:lvl2pPr>
            <a:lvl3pPr marL="4124858" indent="0">
              <a:buNone/>
              <a:defRPr sz="8100" b="1"/>
            </a:lvl3pPr>
            <a:lvl4pPr marL="6187288" indent="0">
              <a:buNone/>
              <a:defRPr sz="7200" b="1"/>
            </a:lvl4pPr>
            <a:lvl5pPr marL="8249717" indent="0">
              <a:buNone/>
              <a:defRPr sz="7200" b="1"/>
            </a:lvl5pPr>
            <a:lvl6pPr marL="10312146" indent="0">
              <a:buNone/>
              <a:defRPr sz="7200" b="1"/>
            </a:lvl6pPr>
            <a:lvl7pPr marL="12374575" indent="0">
              <a:buNone/>
              <a:defRPr sz="7200" b="1"/>
            </a:lvl7pPr>
            <a:lvl8pPr marL="14437004" indent="0">
              <a:buNone/>
              <a:defRPr sz="7200" b="1"/>
            </a:lvl8pPr>
            <a:lvl9pPr marL="16499434" indent="0">
              <a:buNone/>
              <a:defRPr sz="7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16918054" y="12330333"/>
            <a:ext cx="14720903" cy="22401608"/>
          </a:xfrm>
        </p:spPr>
        <p:txBody>
          <a:bodyPr/>
          <a:lstStyle>
            <a:lvl1pPr>
              <a:defRPr sz="10800"/>
            </a:lvl1pPr>
            <a:lvl2pPr>
              <a:defRPr sz="9000"/>
            </a:lvl2pPr>
            <a:lvl3pPr>
              <a:defRPr sz="8100"/>
            </a:lvl3pPr>
            <a:lvl4pPr>
              <a:defRPr sz="7200"/>
            </a:lvl4pPr>
            <a:lvl5pPr>
              <a:defRPr sz="7200"/>
            </a:lvl5pPr>
            <a:lvl6pPr>
              <a:defRPr sz="7200"/>
            </a:lvl6pPr>
            <a:lvl7pPr>
              <a:defRPr sz="7200"/>
            </a:lvl7pPr>
            <a:lvl8pPr>
              <a:defRPr sz="7200"/>
            </a:lvl8pPr>
            <a:lvl9pPr>
              <a:defRPr sz="7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98588-39C3-42FE-9152-2D2C71F35FDA}" type="datetimeFigureOut">
              <a:rPr lang="de-DE" smtClean="0"/>
              <a:t>31.01.2023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02AF-80E2-4E25-9A4E-4F1957CF0302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223943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98588-39C3-42FE-9152-2D2C71F35FDA}" type="datetimeFigureOut">
              <a:rPr lang="de-DE" smtClean="0"/>
              <a:t>31.01.2023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02AF-80E2-4E25-9A4E-4F1957CF0302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937408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98588-39C3-42FE-9152-2D2C71F35FDA}" type="datetimeFigureOut">
              <a:rPr lang="de-DE" smtClean="0"/>
              <a:t>31.01.2023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02AF-80E2-4E25-9A4E-4F1957CF0302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200367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665210" y="1548042"/>
            <a:ext cx="10956840" cy="6588178"/>
          </a:xfrm>
        </p:spPr>
        <p:txBody>
          <a:bodyPr anchor="b"/>
          <a:lstStyle>
            <a:lvl1pPr algn="l">
              <a:defRPr sz="9000" b="1"/>
            </a:lvl1pPr>
          </a:lstStyle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3021003" y="1548045"/>
            <a:ext cx="18617952" cy="33183899"/>
          </a:xfrm>
        </p:spPr>
        <p:txBody>
          <a:bodyPr/>
          <a:lstStyle>
            <a:lvl1pPr>
              <a:defRPr sz="14400"/>
            </a:lvl1pPr>
            <a:lvl2pPr>
              <a:defRPr sz="12600"/>
            </a:lvl2pPr>
            <a:lvl3pPr>
              <a:defRPr sz="10800"/>
            </a:lvl3pPr>
            <a:lvl4pPr>
              <a:defRPr sz="9000"/>
            </a:lvl4pPr>
            <a:lvl5pPr>
              <a:defRPr sz="9000"/>
            </a:lvl5pPr>
            <a:lvl6pPr>
              <a:defRPr sz="9000"/>
            </a:lvl6pPr>
            <a:lvl7pPr>
              <a:defRPr sz="9000"/>
            </a:lvl7pPr>
            <a:lvl8pPr>
              <a:defRPr sz="9000"/>
            </a:lvl8pPr>
            <a:lvl9pPr>
              <a:defRPr sz="9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665210" y="8136223"/>
            <a:ext cx="10956840" cy="26595721"/>
          </a:xfrm>
        </p:spPr>
        <p:txBody>
          <a:bodyPr/>
          <a:lstStyle>
            <a:lvl1pPr marL="0" indent="0">
              <a:buNone/>
              <a:defRPr sz="6300"/>
            </a:lvl1pPr>
            <a:lvl2pPr marL="2062429" indent="0">
              <a:buNone/>
              <a:defRPr sz="5400"/>
            </a:lvl2pPr>
            <a:lvl3pPr marL="4124858" indent="0">
              <a:buNone/>
              <a:defRPr sz="4500"/>
            </a:lvl3pPr>
            <a:lvl4pPr marL="6187288" indent="0">
              <a:buNone/>
              <a:defRPr sz="4100"/>
            </a:lvl4pPr>
            <a:lvl5pPr marL="8249717" indent="0">
              <a:buNone/>
              <a:defRPr sz="4100"/>
            </a:lvl5pPr>
            <a:lvl6pPr marL="10312146" indent="0">
              <a:buNone/>
              <a:defRPr sz="4100"/>
            </a:lvl6pPr>
            <a:lvl7pPr marL="12374575" indent="0">
              <a:buNone/>
              <a:defRPr sz="4100"/>
            </a:lvl7pPr>
            <a:lvl8pPr marL="14437004" indent="0">
              <a:buNone/>
              <a:defRPr sz="4100"/>
            </a:lvl8pPr>
            <a:lvl9pPr marL="16499434" indent="0">
              <a:buNone/>
              <a:defRPr sz="41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98588-39C3-42FE-9152-2D2C71F35FDA}" type="datetimeFigureOut">
              <a:rPr lang="de-DE" smtClean="0"/>
              <a:t>31.01.2023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02AF-80E2-4E25-9A4E-4F1957CF0302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75437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527849" y="27216735"/>
            <a:ext cx="19982498" cy="3213090"/>
          </a:xfrm>
        </p:spPr>
        <p:txBody>
          <a:bodyPr anchor="b"/>
          <a:lstStyle>
            <a:lvl1pPr algn="l">
              <a:defRPr sz="9000" b="1"/>
            </a:lvl1pPr>
          </a:lstStyle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6527849" y="3474094"/>
            <a:ext cx="19982498" cy="23328630"/>
          </a:xfrm>
        </p:spPr>
        <p:txBody>
          <a:bodyPr/>
          <a:lstStyle>
            <a:lvl1pPr marL="0" indent="0">
              <a:buNone/>
              <a:defRPr sz="14400"/>
            </a:lvl1pPr>
            <a:lvl2pPr marL="2062429" indent="0">
              <a:buNone/>
              <a:defRPr sz="12600"/>
            </a:lvl2pPr>
            <a:lvl3pPr marL="4124858" indent="0">
              <a:buNone/>
              <a:defRPr sz="10800"/>
            </a:lvl3pPr>
            <a:lvl4pPr marL="6187288" indent="0">
              <a:buNone/>
              <a:defRPr sz="9000"/>
            </a:lvl4pPr>
            <a:lvl5pPr marL="8249717" indent="0">
              <a:buNone/>
              <a:defRPr sz="9000"/>
            </a:lvl5pPr>
            <a:lvl6pPr marL="10312146" indent="0">
              <a:buNone/>
              <a:defRPr sz="9000"/>
            </a:lvl6pPr>
            <a:lvl7pPr marL="12374575" indent="0">
              <a:buNone/>
              <a:defRPr sz="9000"/>
            </a:lvl7pPr>
            <a:lvl8pPr marL="14437004" indent="0">
              <a:buNone/>
              <a:defRPr sz="9000"/>
            </a:lvl8pPr>
            <a:lvl9pPr marL="16499434" indent="0">
              <a:buNone/>
              <a:defRPr sz="9000"/>
            </a:lvl9pPr>
          </a:lstStyle>
          <a:p>
            <a:r>
              <a:rPr lang="en-US"/>
              <a:t>Click icon to add picture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6527849" y="30429825"/>
            <a:ext cx="19982498" cy="4563120"/>
          </a:xfrm>
        </p:spPr>
        <p:txBody>
          <a:bodyPr/>
          <a:lstStyle>
            <a:lvl1pPr marL="0" indent="0">
              <a:buNone/>
              <a:defRPr sz="6300"/>
            </a:lvl1pPr>
            <a:lvl2pPr marL="2062429" indent="0">
              <a:buNone/>
              <a:defRPr sz="5400"/>
            </a:lvl2pPr>
            <a:lvl3pPr marL="4124858" indent="0">
              <a:buNone/>
              <a:defRPr sz="4500"/>
            </a:lvl3pPr>
            <a:lvl4pPr marL="6187288" indent="0">
              <a:buNone/>
              <a:defRPr sz="4100"/>
            </a:lvl4pPr>
            <a:lvl5pPr marL="8249717" indent="0">
              <a:buNone/>
              <a:defRPr sz="4100"/>
            </a:lvl5pPr>
            <a:lvl6pPr marL="10312146" indent="0">
              <a:buNone/>
              <a:defRPr sz="4100"/>
            </a:lvl6pPr>
            <a:lvl7pPr marL="12374575" indent="0">
              <a:buNone/>
              <a:defRPr sz="4100"/>
            </a:lvl7pPr>
            <a:lvl8pPr marL="14437004" indent="0">
              <a:buNone/>
              <a:defRPr sz="4100"/>
            </a:lvl8pPr>
            <a:lvl9pPr marL="16499434" indent="0">
              <a:buNone/>
              <a:defRPr sz="41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98588-39C3-42FE-9152-2D2C71F35FDA}" type="datetimeFigureOut">
              <a:rPr lang="de-DE" smtClean="0"/>
              <a:t>31.01.2023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02AF-80E2-4E25-9A4E-4F1957CF0302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034687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98588-39C3-42FE-9152-2D2C71F35FDA}" type="datetimeFigureOut">
              <a:rPr lang="de-DE" smtClean="0"/>
              <a:t>31.01.2023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02AF-80E2-4E25-9A4E-4F1957CF0302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605494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24145518" y="1557048"/>
            <a:ext cx="7493437" cy="3317489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1665208" y="1557048"/>
            <a:ext cx="21925241" cy="33174896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98588-39C3-42FE-9152-2D2C71F35FDA}" type="datetimeFigureOut">
              <a:rPr lang="de-DE" smtClean="0"/>
              <a:t>31.01.2023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02AF-80E2-4E25-9A4E-4F1957CF0302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268256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1665208" y="1557045"/>
            <a:ext cx="29973747" cy="6480175"/>
          </a:xfrm>
          <a:prstGeom prst="rect">
            <a:avLst/>
          </a:prstGeom>
        </p:spPr>
        <p:txBody>
          <a:bodyPr vert="horz" lIns="412486" tIns="206243" rIns="412486" bIns="206243" rtlCol="0" anchor="ctr">
            <a:normAutofit/>
          </a:bodyPr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665208" y="9072248"/>
            <a:ext cx="29973747" cy="25659696"/>
          </a:xfrm>
          <a:prstGeom prst="rect">
            <a:avLst/>
          </a:prstGeom>
        </p:spPr>
        <p:txBody>
          <a:bodyPr vert="horz" lIns="412486" tIns="206243" rIns="412486" bIns="206243" rtlCol="0">
            <a:normAutofit/>
          </a:bodyPr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1665208" y="36036976"/>
            <a:ext cx="7770971" cy="2070056"/>
          </a:xfrm>
          <a:prstGeom prst="rect">
            <a:avLst/>
          </a:prstGeom>
        </p:spPr>
        <p:txBody>
          <a:bodyPr vert="horz" lIns="412486" tIns="206243" rIns="412486" bIns="206243" rtlCol="0" anchor="ctr"/>
          <a:lstStyle>
            <a:lvl1pPr algn="l">
              <a:defRPr sz="5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998588-39C3-42FE-9152-2D2C71F35FDA}" type="datetimeFigureOut">
              <a:rPr lang="de-DE" smtClean="0"/>
              <a:t>31.01.2023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11378923" y="36036976"/>
            <a:ext cx="10546318" cy="2070056"/>
          </a:xfrm>
          <a:prstGeom prst="rect">
            <a:avLst/>
          </a:prstGeom>
        </p:spPr>
        <p:txBody>
          <a:bodyPr vert="horz" lIns="412486" tIns="206243" rIns="412486" bIns="206243" rtlCol="0" anchor="ctr"/>
          <a:lstStyle>
            <a:lvl1pPr algn="ctr">
              <a:defRPr sz="5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23867984" y="36036976"/>
            <a:ext cx="7770971" cy="2070056"/>
          </a:xfrm>
          <a:prstGeom prst="rect">
            <a:avLst/>
          </a:prstGeom>
        </p:spPr>
        <p:txBody>
          <a:bodyPr vert="horz" lIns="412486" tIns="206243" rIns="412486" bIns="206243" rtlCol="0" anchor="ctr"/>
          <a:lstStyle>
            <a:lvl1pPr algn="r">
              <a:defRPr sz="5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B402AF-80E2-4E25-9A4E-4F1957CF0302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309934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124858" rtl="0" eaLnBrk="1" latinLnBrk="0" hangingPunct="1">
        <a:spcBef>
          <a:spcPct val="0"/>
        </a:spcBef>
        <a:buNone/>
        <a:defRPr sz="19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546822" indent="-1546822" algn="l" defTabSz="4124858" rtl="0" eaLnBrk="1" latinLnBrk="0" hangingPunct="1">
        <a:spcBef>
          <a:spcPct val="20000"/>
        </a:spcBef>
        <a:buFont typeface="Arial" panose="020B0604020202020204" pitchFamily="34" charset="0"/>
        <a:buChar char="•"/>
        <a:defRPr sz="14400" kern="1200">
          <a:solidFill>
            <a:schemeClr val="tx1"/>
          </a:solidFill>
          <a:latin typeface="+mn-lt"/>
          <a:ea typeface="+mn-ea"/>
          <a:cs typeface="+mn-cs"/>
        </a:defRPr>
      </a:lvl1pPr>
      <a:lvl2pPr marL="3351447" indent="-1289018" algn="l" defTabSz="4124858" rtl="0" eaLnBrk="1" latinLnBrk="0" hangingPunct="1">
        <a:spcBef>
          <a:spcPct val="20000"/>
        </a:spcBef>
        <a:buFont typeface="Arial" panose="020B0604020202020204" pitchFamily="34" charset="0"/>
        <a:buChar char="–"/>
        <a:defRPr sz="12600" kern="1200">
          <a:solidFill>
            <a:schemeClr val="tx1"/>
          </a:solidFill>
          <a:latin typeface="+mn-lt"/>
          <a:ea typeface="+mn-ea"/>
          <a:cs typeface="+mn-cs"/>
        </a:defRPr>
      </a:lvl2pPr>
      <a:lvl3pPr marL="5156073" indent="-1031215" algn="l" defTabSz="4124858" rtl="0" eaLnBrk="1" latinLnBrk="0" hangingPunct="1">
        <a:spcBef>
          <a:spcPct val="20000"/>
        </a:spcBef>
        <a:buFont typeface="Arial" panose="020B0604020202020204" pitchFamily="34" charset="0"/>
        <a:buChar char="•"/>
        <a:defRPr sz="10800" kern="1200">
          <a:solidFill>
            <a:schemeClr val="tx1"/>
          </a:solidFill>
          <a:latin typeface="+mn-lt"/>
          <a:ea typeface="+mn-ea"/>
          <a:cs typeface="+mn-cs"/>
        </a:defRPr>
      </a:lvl3pPr>
      <a:lvl4pPr marL="7218502" indent="-1031215" algn="l" defTabSz="4124858" rtl="0" eaLnBrk="1" latinLnBrk="0" hangingPunct="1">
        <a:spcBef>
          <a:spcPct val="20000"/>
        </a:spcBef>
        <a:buFont typeface="Arial" panose="020B0604020202020204" pitchFamily="34" charset="0"/>
        <a:buChar char="–"/>
        <a:defRPr sz="9000" kern="1200">
          <a:solidFill>
            <a:schemeClr val="tx1"/>
          </a:solidFill>
          <a:latin typeface="+mn-lt"/>
          <a:ea typeface="+mn-ea"/>
          <a:cs typeface="+mn-cs"/>
        </a:defRPr>
      </a:lvl4pPr>
      <a:lvl5pPr marL="9280931" indent="-1031215" algn="l" defTabSz="4124858" rtl="0" eaLnBrk="1" latinLnBrk="0" hangingPunct="1">
        <a:spcBef>
          <a:spcPct val="20000"/>
        </a:spcBef>
        <a:buFont typeface="Arial" panose="020B0604020202020204" pitchFamily="34" charset="0"/>
        <a:buChar char="»"/>
        <a:defRPr sz="9000" kern="1200">
          <a:solidFill>
            <a:schemeClr val="tx1"/>
          </a:solidFill>
          <a:latin typeface="+mn-lt"/>
          <a:ea typeface="+mn-ea"/>
          <a:cs typeface="+mn-cs"/>
        </a:defRPr>
      </a:lvl5pPr>
      <a:lvl6pPr marL="11343361" indent="-1031215" algn="l" defTabSz="4124858" rtl="0" eaLnBrk="1" latinLnBrk="0" hangingPunct="1">
        <a:spcBef>
          <a:spcPct val="20000"/>
        </a:spcBef>
        <a:buFont typeface="Arial" panose="020B0604020202020204" pitchFamily="34" charset="0"/>
        <a:buChar char="•"/>
        <a:defRPr sz="9000" kern="1200">
          <a:solidFill>
            <a:schemeClr val="tx1"/>
          </a:solidFill>
          <a:latin typeface="+mn-lt"/>
          <a:ea typeface="+mn-ea"/>
          <a:cs typeface="+mn-cs"/>
        </a:defRPr>
      </a:lvl6pPr>
      <a:lvl7pPr marL="13405790" indent="-1031215" algn="l" defTabSz="4124858" rtl="0" eaLnBrk="1" latinLnBrk="0" hangingPunct="1">
        <a:spcBef>
          <a:spcPct val="20000"/>
        </a:spcBef>
        <a:buFont typeface="Arial" panose="020B0604020202020204" pitchFamily="34" charset="0"/>
        <a:buChar char="•"/>
        <a:defRPr sz="9000" kern="1200">
          <a:solidFill>
            <a:schemeClr val="tx1"/>
          </a:solidFill>
          <a:latin typeface="+mn-lt"/>
          <a:ea typeface="+mn-ea"/>
          <a:cs typeface="+mn-cs"/>
        </a:defRPr>
      </a:lvl7pPr>
      <a:lvl8pPr marL="15468219" indent="-1031215" algn="l" defTabSz="4124858" rtl="0" eaLnBrk="1" latinLnBrk="0" hangingPunct="1">
        <a:spcBef>
          <a:spcPct val="20000"/>
        </a:spcBef>
        <a:buFont typeface="Arial" panose="020B0604020202020204" pitchFamily="34" charset="0"/>
        <a:buChar char="•"/>
        <a:defRPr sz="9000" kern="1200">
          <a:solidFill>
            <a:schemeClr val="tx1"/>
          </a:solidFill>
          <a:latin typeface="+mn-lt"/>
          <a:ea typeface="+mn-ea"/>
          <a:cs typeface="+mn-cs"/>
        </a:defRPr>
      </a:lvl8pPr>
      <a:lvl9pPr marL="17530648" indent="-1031215" algn="l" defTabSz="4124858" rtl="0" eaLnBrk="1" latinLnBrk="0" hangingPunct="1">
        <a:spcBef>
          <a:spcPct val="20000"/>
        </a:spcBef>
        <a:buFont typeface="Arial" panose="020B0604020202020204" pitchFamily="34" charset="0"/>
        <a:buChar char="•"/>
        <a:defRPr sz="9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4124858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1pPr>
      <a:lvl2pPr marL="2062429" algn="l" defTabSz="4124858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2pPr>
      <a:lvl3pPr marL="4124858" algn="l" defTabSz="4124858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3pPr>
      <a:lvl4pPr marL="6187288" algn="l" defTabSz="4124858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4pPr>
      <a:lvl5pPr marL="8249717" algn="l" defTabSz="4124858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5pPr>
      <a:lvl6pPr marL="10312146" algn="l" defTabSz="4124858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6pPr>
      <a:lvl7pPr marL="12374575" algn="l" defTabSz="4124858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7pPr>
      <a:lvl8pPr marL="14437004" algn="l" defTabSz="4124858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8pPr>
      <a:lvl9pPr marL="16499434" algn="l" defTabSz="4124858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hteck 27"/>
          <p:cNvSpPr/>
          <p:nvPr/>
        </p:nvSpPr>
        <p:spPr>
          <a:xfrm>
            <a:off x="2466505" y="12599766"/>
            <a:ext cx="29301923" cy="1584175"/>
          </a:xfrm>
          <a:prstGeom prst="rect">
            <a:avLst/>
          </a:prstGeom>
          <a:solidFill>
            <a:srgbClr val="F1F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5300" dirty="0">
                <a:solidFill>
                  <a:srgbClr val="4A8246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Bachelorarbeit / Masterarbeit</a:t>
            </a:r>
            <a:r>
              <a:rPr lang="de-DE" sz="5300" dirty="0">
                <a:solidFill>
                  <a:srgbClr val="779A2B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300" i="1" dirty="0">
                <a:solidFill>
                  <a:srgbClr val="FF0000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(nicht zutreffendes löschen)</a:t>
            </a:r>
          </a:p>
        </p:txBody>
      </p:sp>
      <p:sp>
        <p:nvSpPr>
          <p:cNvPr id="3" name="Rechteck 2"/>
          <p:cNvSpPr/>
          <p:nvPr/>
        </p:nvSpPr>
        <p:spPr>
          <a:xfrm>
            <a:off x="2948959" y="1"/>
            <a:ext cx="27406245" cy="65818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0000" dirty="0">
                <a:solidFill>
                  <a:srgbClr val="4A8246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Hier Soll der Titel Stehen</a:t>
            </a:r>
          </a:p>
          <a:p>
            <a:pPr algn="ctr"/>
            <a:r>
              <a:rPr lang="de-DE" sz="10000" dirty="0">
                <a:solidFill>
                  <a:srgbClr val="4A8246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Der Titel Soll Maximal Drei Zeilen Haben</a:t>
            </a:r>
          </a:p>
          <a:p>
            <a:pPr algn="ctr"/>
            <a:r>
              <a:rPr lang="de-DE" sz="10000" dirty="0">
                <a:solidFill>
                  <a:srgbClr val="4A8246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(Erster Buchstabe Groß und Bindewörter Klein)</a:t>
            </a:r>
          </a:p>
        </p:txBody>
      </p:sp>
      <p:sp>
        <p:nvSpPr>
          <p:cNvPr id="11" name="Rechteck 10"/>
          <p:cNvSpPr/>
          <p:nvPr/>
        </p:nvSpPr>
        <p:spPr>
          <a:xfrm rot="16200000">
            <a:off x="-2200741" y="8782622"/>
            <a:ext cx="6017888" cy="1616398"/>
          </a:xfrm>
          <a:prstGeom prst="rect">
            <a:avLst/>
          </a:prstGeom>
          <a:solidFill>
            <a:srgbClr val="D3D2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7000" cap="small" spc="-300" dirty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</a:rPr>
              <a:t>Ziele</a:t>
            </a:r>
          </a:p>
        </p:txBody>
      </p:sp>
      <p:sp>
        <p:nvSpPr>
          <p:cNvPr id="12" name="Rechteck 11"/>
          <p:cNvSpPr/>
          <p:nvPr/>
        </p:nvSpPr>
        <p:spPr>
          <a:xfrm rot="16200000">
            <a:off x="-10549815" y="23149582"/>
            <a:ext cx="22716034" cy="1616399"/>
          </a:xfrm>
          <a:prstGeom prst="rect">
            <a:avLst/>
          </a:prstGeom>
          <a:solidFill>
            <a:srgbClr val="D3D2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7000" cap="small" spc="-300" dirty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</a:rPr>
              <a:t>Motivation</a:t>
            </a:r>
          </a:p>
        </p:txBody>
      </p:sp>
      <p:cxnSp>
        <p:nvCxnSpPr>
          <p:cNvPr id="13" name="Gerade Verbindung 12"/>
          <p:cNvCxnSpPr/>
          <p:nvPr/>
        </p:nvCxnSpPr>
        <p:spPr>
          <a:xfrm>
            <a:off x="0" y="6581877"/>
            <a:ext cx="33300000" cy="10054"/>
          </a:xfrm>
          <a:prstGeom prst="line">
            <a:avLst/>
          </a:prstGeom>
          <a:ln w="38100">
            <a:solidFill>
              <a:srgbClr val="D3D2D2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Gerade Verbindung 14"/>
          <p:cNvCxnSpPr/>
          <p:nvPr/>
        </p:nvCxnSpPr>
        <p:spPr>
          <a:xfrm>
            <a:off x="0" y="12599765"/>
            <a:ext cx="33300000" cy="10800"/>
          </a:xfrm>
          <a:prstGeom prst="line">
            <a:avLst/>
          </a:prstGeom>
          <a:ln w="38100">
            <a:solidFill>
              <a:srgbClr val="D3D2D2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Gerade Verbindung 20"/>
          <p:cNvCxnSpPr/>
          <p:nvPr/>
        </p:nvCxnSpPr>
        <p:spPr>
          <a:xfrm>
            <a:off x="0" y="35314923"/>
            <a:ext cx="33300000" cy="10800"/>
          </a:xfrm>
          <a:prstGeom prst="line">
            <a:avLst/>
          </a:prstGeom>
          <a:ln w="38100">
            <a:solidFill>
              <a:srgbClr val="D3D2D2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hteck 23"/>
          <p:cNvSpPr/>
          <p:nvPr/>
        </p:nvSpPr>
        <p:spPr>
          <a:xfrm>
            <a:off x="2466505" y="6587765"/>
            <a:ext cx="29301922" cy="6012000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685800" lvl="0" indent="-6858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de-DE" sz="54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Lorem</a:t>
            </a:r>
            <a:r>
              <a:rPr lang="de-DE" sz="54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4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ipsum</a:t>
            </a:r>
            <a:r>
              <a:rPr lang="de-DE" sz="54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4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dolor</a:t>
            </a:r>
            <a:r>
              <a:rPr lang="de-DE" sz="54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4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sit</a:t>
            </a:r>
            <a:r>
              <a:rPr lang="de-DE" sz="54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4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amet</a:t>
            </a:r>
            <a:r>
              <a:rPr lang="de-DE" sz="54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de-DE" sz="54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consectetuer</a:t>
            </a:r>
            <a:r>
              <a:rPr lang="de-DE" sz="54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4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adipiscing</a:t>
            </a:r>
            <a:r>
              <a:rPr lang="de-DE" sz="54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4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elit</a:t>
            </a:r>
            <a:endParaRPr lang="de-DE" sz="5400" dirty="0">
              <a:solidFill>
                <a:prstClr val="black"/>
              </a:solidFill>
              <a:latin typeface="Roboto Condensed" panose="02000000000000000000" pitchFamily="2" charset="0"/>
              <a:ea typeface="Roboto Condensed" panose="02000000000000000000" pitchFamily="2" charset="0"/>
            </a:endParaRPr>
          </a:p>
          <a:p>
            <a:pPr marL="685800" lvl="0" indent="-6858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de-DE" sz="54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Cum </a:t>
            </a:r>
            <a:r>
              <a:rPr lang="de-DE" sz="54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sociis</a:t>
            </a:r>
            <a:r>
              <a:rPr lang="de-DE" sz="54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4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natoque</a:t>
            </a:r>
            <a:r>
              <a:rPr lang="de-DE" sz="54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4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penatibus</a:t>
            </a:r>
            <a:r>
              <a:rPr lang="de-DE" sz="54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et </a:t>
            </a:r>
            <a:r>
              <a:rPr lang="de-DE" sz="54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magnis</a:t>
            </a:r>
            <a:r>
              <a:rPr lang="de-DE" sz="54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4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dis</a:t>
            </a:r>
            <a:r>
              <a:rPr lang="de-DE" sz="54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4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parturient</a:t>
            </a:r>
            <a:r>
              <a:rPr lang="de-DE" sz="54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4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montes</a:t>
            </a:r>
            <a:endParaRPr lang="de-DE" sz="5400" dirty="0">
              <a:solidFill>
                <a:prstClr val="black"/>
              </a:solidFill>
              <a:latin typeface="Roboto Condensed" panose="02000000000000000000" pitchFamily="2" charset="0"/>
              <a:ea typeface="Roboto Condensed" panose="02000000000000000000" pitchFamily="2" charset="0"/>
            </a:endParaRPr>
          </a:p>
          <a:p>
            <a:pPr marL="685800" lvl="0" indent="-6858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de-DE" sz="54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Donec</a:t>
            </a:r>
            <a:r>
              <a:rPr lang="de-DE" sz="54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4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vitae</a:t>
            </a:r>
            <a:r>
              <a:rPr lang="de-DE" sz="54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4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sapien</a:t>
            </a:r>
            <a:r>
              <a:rPr lang="de-DE" sz="54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4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ut</a:t>
            </a:r>
            <a:r>
              <a:rPr lang="de-DE" sz="54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4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libero</a:t>
            </a:r>
            <a:r>
              <a:rPr lang="de-DE" sz="54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4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venenatis</a:t>
            </a:r>
            <a:r>
              <a:rPr lang="de-DE" sz="54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400" i="1" dirty="0">
                <a:solidFill>
                  <a:srgbClr val="FF0000"/>
                </a:solidFill>
                <a:latin typeface="Roboto Condensed" panose="02000000000000000000" pitchFamily="2" charset="0"/>
                <a:ea typeface="Roboto Light" panose="02000000000000000000" pitchFamily="2" charset="0"/>
              </a:rPr>
              <a:t>(Achtung: Den Aufzählungspunkt nicht mit einem Punkt beenden!)</a:t>
            </a:r>
          </a:p>
          <a:p>
            <a:pPr marL="685800" lvl="0" indent="-6858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de-DE" sz="54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Nulla</a:t>
            </a:r>
            <a:r>
              <a:rPr lang="de-DE" sz="54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4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consequat</a:t>
            </a:r>
            <a:r>
              <a:rPr lang="de-DE" sz="54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4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massa</a:t>
            </a:r>
            <a:r>
              <a:rPr lang="de-DE" sz="54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4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quis</a:t>
            </a:r>
            <a:r>
              <a:rPr lang="de-DE" sz="54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4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enim</a:t>
            </a:r>
            <a:r>
              <a:rPr lang="de-DE" sz="54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400" i="1" dirty="0">
                <a:solidFill>
                  <a:srgbClr val="FF0000"/>
                </a:solidFill>
                <a:latin typeface="Roboto Condensed" panose="02000000000000000000" pitchFamily="2" charset="0"/>
                <a:ea typeface="Roboto Light" panose="02000000000000000000" pitchFamily="2" charset="0"/>
              </a:rPr>
              <a:t>(Achtung: Der Aufzählungspunkt muss </a:t>
            </a:r>
            <a:r>
              <a:rPr lang="de-DE" sz="5400" i="1">
                <a:solidFill>
                  <a:srgbClr val="FF0000"/>
                </a:solidFill>
                <a:latin typeface="Roboto Condensed" panose="02000000000000000000" pitchFamily="2" charset="0"/>
                <a:ea typeface="Roboto Light" panose="02000000000000000000" pitchFamily="2" charset="0"/>
              </a:rPr>
              <a:t>in eine </a:t>
            </a:r>
            <a:r>
              <a:rPr lang="de-DE" sz="5400" i="1" dirty="0">
                <a:solidFill>
                  <a:srgbClr val="FF0000"/>
                </a:solidFill>
                <a:latin typeface="Roboto Condensed" panose="02000000000000000000" pitchFamily="2" charset="0"/>
                <a:ea typeface="Roboto Light" panose="02000000000000000000" pitchFamily="2" charset="0"/>
              </a:rPr>
              <a:t>Zeile passen!)</a:t>
            </a:r>
          </a:p>
          <a:p>
            <a:pPr marL="685800" lvl="0" indent="-6858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de-DE" sz="54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Aenean</a:t>
            </a:r>
            <a:r>
              <a:rPr lang="de-DE" sz="54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4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vulputate</a:t>
            </a:r>
            <a:r>
              <a:rPr lang="de-DE" sz="54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4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eleifend</a:t>
            </a:r>
            <a:r>
              <a:rPr lang="de-DE" sz="54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4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tellus</a:t>
            </a:r>
            <a:r>
              <a:rPr lang="de-DE" sz="54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400" i="1" dirty="0">
                <a:solidFill>
                  <a:srgbClr val="FF0000"/>
                </a:solidFill>
                <a:latin typeface="Roboto Condensed" panose="02000000000000000000" pitchFamily="2" charset="0"/>
                <a:ea typeface="Roboto Light" panose="02000000000000000000" pitchFamily="2" charset="0"/>
              </a:rPr>
              <a:t>(Achtung: Hier dürfen maximal fünf (Haupt-) Ziele gelistet werden!)</a:t>
            </a:r>
            <a:endParaRPr lang="de-DE" sz="5400" i="1" dirty="0">
              <a:solidFill>
                <a:srgbClr val="FF0000"/>
              </a:solidFill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sp>
        <p:nvSpPr>
          <p:cNvPr id="29" name="Rechteck 28"/>
          <p:cNvSpPr/>
          <p:nvPr/>
        </p:nvSpPr>
        <p:spPr>
          <a:xfrm>
            <a:off x="2466507" y="14183941"/>
            <a:ext cx="15625734" cy="14015388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792000" rIns="0" bIns="0" rtlCol="0" anchor="t"/>
          <a:lstStyle/>
          <a:p>
            <a:pPr algn="just">
              <a:spcAft>
                <a:spcPts val="2400"/>
              </a:spcAft>
            </a:pP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Lorem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ipsum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dolor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sit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amet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consectetuer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adipiscing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elit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Aenean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commodo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ligula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eget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dolor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Aenean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massa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Cum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sociis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natoque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penatibus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et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magnis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dis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parturient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montes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nascetur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ridiculus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mus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Donec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quam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felis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ultricies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nec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pellentesque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eu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pretium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quis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sem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Nulla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consequat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massa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quis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enim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Donec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pede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justo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fringilla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vel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aliquet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nec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vulputate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eget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arcu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In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enim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justo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rhoncus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ut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imperdiet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a,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venenatis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vitae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justo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Nullam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dictum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felis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eu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pede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mollis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pretium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Integer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tincidunt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Cras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dapibus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</a:t>
            </a:r>
          </a:p>
          <a:p>
            <a:pPr algn="just">
              <a:spcAft>
                <a:spcPts val="2400"/>
              </a:spcAft>
            </a:pP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Vivamus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elementum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semper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nisi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Aenean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vulputate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eleifend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tellus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Aenean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leo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ligula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porttitor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eu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consequat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vitae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eleifend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ac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enim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Aliquam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lorem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ante,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dapibus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in,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viverra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quis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feugiat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a,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tellus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Phasellus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viverra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nulla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ut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metus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varius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laoreet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Quisque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rutrum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Aenean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imperdiet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Etiam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ultricies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nisi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vel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augue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Curabitur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ullamcorper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ultricies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nisi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Nam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eget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dui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Etiam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rhoncus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Maecenas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tempus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tellus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eget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condimentum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rhoncus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sem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quam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semper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libero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sit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amet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adipiscing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sem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neque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sed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ipsum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</a:t>
            </a:r>
          </a:p>
          <a:p>
            <a:pPr algn="just">
              <a:spcAft>
                <a:spcPts val="2400"/>
              </a:spcAft>
            </a:pP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Nam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quam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nunc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blandit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vel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luctus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pulvinar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hendrerit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id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lorem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Maecenas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nec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odio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et ante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tincidunt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tempus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Donec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vitae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sapien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ut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libero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venenatis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faucibus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Nullam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quis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ante.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Etiam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sit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amet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orci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eget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eros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faucibus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tincidunt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</a:t>
            </a:r>
          </a:p>
        </p:txBody>
      </p:sp>
      <p:sp>
        <p:nvSpPr>
          <p:cNvPr id="41" name="Rechteck 40"/>
          <p:cNvSpPr/>
          <p:nvPr/>
        </p:nvSpPr>
        <p:spPr>
          <a:xfrm>
            <a:off x="2466506" y="35314923"/>
            <a:ext cx="29301923" cy="356612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r"/>
            <a:r>
              <a:rPr lang="de-DE" sz="4300" dirty="0">
                <a:solidFill>
                  <a:srgbClr val="4A8246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Technische Universität Chemnitz | Fakultät für Informatik | Professur Technische Informatik</a:t>
            </a:r>
          </a:p>
          <a:p>
            <a:pPr algn="r"/>
            <a:r>
              <a:rPr lang="de-DE" sz="4300" dirty="0">
                <a:solidFill>
                  <a:srgbClr val="4A8246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Straße der Nationen 62 | D-09107 Chemnitz | Deutschland</a:t>
            </a:r>
          </a:p>
          <a:p>
            <a:pPr algn="r"/>
            <a:r>
              <a:rPr lang="de-DE" sz="4300" dirty="0">
                <a:solidFill>
                  <a:srgbClr val="4A8246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https://www.tu-chemnitz.de/informatik/ce</a:t>
            </a:r>
            <a:endParaRPr lang="de-DE" sz="4300" dirty="0">
              <a:solidFill>
                <a:srgbClr val="4A8246"/>
              </a:solidFill>
            </a:endParaRPr>
          </a:p>
        </p:txBody>
      </p:sp>
      <p:sp>
        <p:nvSpPr>
          <p:cNvPr id="27" name="Rechteck 26"/>
          <p:cNvSpPr/>
          <p:nvPr/>
        </p:nvSpPr>
        <p:spPr>
          <a:xfrm>
            <a:off x="18941841" y="14904021"/>
            <a:ext cx="12826586" cy="19561302"/>
          </a:xfrm>
          <a:prstGeom prst="rect">
            <a:avLst/>
          </a:prstGeom>
          <a:noFill/>
          <a:ln w="31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4600" i="1" u="sng" dirty="0">
                <a:solidFill>
                  <a:srgbClr val="FF0000"/>
                </a:solidFill>
                <a:latin typeface="Roboto Condensed" panose="02000000000000000000"/>
              </a:rPr>
              <a:t>Innerhalb</a:t>
            </a:r>
            <a:r>
              <a:rPr lang="de-DE" sz="4600" i="1" dirty="0">
                <a:solidFill>
                  <a:srgbClr val="FF0000"/>
                </a:solidFill>
                <a:latin typeface="Roboto Condensed" panose="02000000000000000000"/>
              </a:rPr>
              <a:t> dieser Box ist Platz</a:t>
            </a:r>
          </a:p>
          <a:p>
            <a:pPr algn="ctr"/>
            <a:r>
              <a:rPr lang="de-DE" sz="4600" i="1" dirty="0">
                <a:solidFill>
                  <a:srgbClr val="FF0000"/>
                </a:solidFill>
                <a:latin typeface="Roboto Condensed" panose="02000000000000000000"/>
              </a:rPr>
              <a:t>für eine beschreibende Grafik.</a:t>
            </a:r>
          </a:p>
          <a:p>
            <a:pPr algn="ctr"/>
            <a:endParaRPr lang="de-DE" sz="4600" i="1" dirty="0">
              <a:solidFill>
                <a:srgbClr val="FF0000"/>
              </a:solidFill>
              <a:latin typeface="Roboto Condensed" panose="02000000000000000000"/>
            </a:endParaRPr>
          </a:p>
          <a:p>
            <a:pPr algn="ctr"/>
            <a:r>
              <a:rPr lang="de-DE" sz="4600" i="1" dirty="0">
                <a:solidFill>
                  <a:srgbClr val="FF0000"/>
                </a:solidFill>
                <a:latin typeface="Roboto Condensed" panose="02000000000000000000"/>
              </a:rPr>
              <a:t>(Bitte die Box nach Einfügen</a:t>
            </a:r>
          </a:p>
          <a:p>
            <a:pPr algn="ctr"/>
            <a:r>
              <a:rPr lang="de-DE" sz="4600" i="1" dirty="0">
                <a:solidFill>
                  <a:srgbClr val="FF0000"/>
                </a:solidFill>
                <a:latin typeface="Roboto Condensed" panose="02000000000000000000"/>
              </a:rPr>
              <a:t>des Bildes löschen.)</a:t>
            </a:r>
          </a:p>
        </p:txBody>
      </p:sp>
      <p:sp>
        <p:nvSpPr>
          <p:cNvPr id="17" name="Rechteck 16"/>
          <p:cNvSpPr/>
          <p:nvPr/>
        </p:nvSpPr>
        <p:spPr>
          <a:xfrm>
            <a:off x="2466002" y="31321032"/>
            <a:ext cx="8353431" cy="31442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/>
          <a:lstStyle/>
          <a:p>
            <a:pPr>
              <a:spcBef>
                <a:spcPts val="1200"/>
              </a:spcBef>
            </a:pPr>
            <a:r>
              <a:rPr lang="de-DE" sz="3600" b="1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Betreuer</a:t>
            </a:r>
          </a:p>
          <a:p>
            <a:pPr>
              <a:spcBef>
                <a:spcPts val="1800"/>
              </a:spcBef>
            </a:pPr>
            <a:r>
              <a:rPr lang="de-DE" sz="3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Prof. Dr. Dr. h. c. Wolfram Hardt</a:t>
            </a:r>
          </a:p>
          <a:p>
            <a:r>
              <a:rPr lang="de-DE" sz="3600" i="1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wolfram.hardt@cs.tu-chemnitz.de</a:t>
            </a:r>
          </a:p>
          <a:p>
            <a:pPr>
              <a:spcBef>
                <a:spcPts val="1800"/>
              </a:spcBef>
            </a:pPr>
            <a:r>
              <a:rPr lang="de-DE" sz="3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Dipl.-Inf. Erika Musterfrau </a:t>
            </a:r>
            <a:r>
              <a:rPr lang="de-DE" sz="2800" i="1" dirty="0">
                <a:solidFill>
                  <a:srgbClr val="FF0000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(Betreuer aktualisieren)</a:t>
            </a:r>
            <a:endParaRPr lang="de-DE" sz="3600" i="1" dirty="0">
              <a:solidFill>
                <a:srgbClr val="FF0000"/>
              </a:solidFill>
              <a:latin typeface="Roboto Condensed" panose="02000000000000000000" pitchFamily="2" charset="0"/>
              <a:ea typeface="Roboto Condensed" panose="02000000000000000000" pitchFamily="2" charset="0"/>
            </a:endParaRPr>
          </a:p>
          <a:p>
            <a:r>
              <a:rPr lang="de-DE" sz="3600" i="1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erika.musterfrau@domain.de</a:t>
            </a:r>
            <a:endParaRPr lang="de-DE" sz="3600" i="1" dirty="0">
              <a:solidFill>
                <a:schemeClr val="tx1"/>
              </a:solidFill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sp>
        <p:nvSpPr>
          <p:cNvPr id="18" name="Rechteck 17"/>
          <p:cNvSpPr/>
          <p:nvPr/>
        </p:nvSpPr>
        <p:spPr>
          <a:xfrm>
            <a:off x="10971255" y="31321032"/>
            <a:ext cx="7146510" cy="31845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/>
          <a:lstStyle/>
          <a:p>
            <a:pPr>
              <a:spcBef>
                <a:spcPts val="1200"/>
              </a:spcBef>
            </a:pPr>
            <a:r>
              <a:rPr lang="de-DE" sz="3600" b="1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Bearbeiter</a:t>
            </a:r>
          </a:p>
          <a:p>
            <a:pPr>
              <a:spcBef>
                <a:spcPts val="1800"/>
              </a:spcBef>
            </a:pPr>
            <a:r>
              <a:rPr lang="de-DE" sz="3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Max Mustermann </a:t>
            </a:r>
            <a:r>
              <a:rPr lang="de-DE" sz="2800" i="1" dirty="0">
                <a:solidFill>
                  <a:srgbClr val="FF0000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(Name aktualisieren)</a:t>
            </a:r>
            <a:endParaRPr lang="de-DE" sz="3600" i="1" dirty="0">
              <a:solidFill>
                <a:srgbClr val="FF0000"/>
              </a:solidFill>
              <a:latin typeface="Roboto Condensed" panose="02000000000000000000" pitchFamily="2" charset="0"/>
              <a:ea typeface="Roboto Condensed" panose="02000000000000000000" pitchFamily="2" charset="0"/>
            </a:endParaRPr>
          </a:p>
          <a:p>
            <a:r>
              <a:rPr lang="de-DE" sz="3600" i="1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max.mustermann@s20xx.tu-chemnitz.de</a:t>
            </a:r>
          </a:p>
        </p:txBody>
      </p:sp>
      <p:grpSp>
        <p:nvGrpSpPr>
          <p:cNvPr id="16" name="Gruppieren 15"/>
          <p:cNvGrpSpPr/>
          <p:nvPr/>
        </p:nvGrpSpPr>
        <p:grpSpPr>
          <a:xfrm>
            <a:off x="11539512" y="27073373"/>
            <a:ext cx="6783611" cy="7200000"/>
            <a:chOff x="11513975" y="27073373"/>
            <a:chExt cx="6783611" cy="7200000"/>
          </a:xfrm>
        </p:grpSpPr>
        <p:cxnSp>
          <p:nvCxnSpPr>
            <p:cNvPr id="6" name="Gerade Verbindung mit Pfeil 5"/>
            <p:cNvCxnSpPr/>
            <p:nvPr/>
          </p:nvCxnSpPr>
          <p:spPr>
            <a:xfrm>
              <a:off x="11619892" y="34159786"/>
              <a:ext cx="6443420" cy="0"/>
            </a:xfrm>
            <a:prstGeom prst="straightConnector1">
              <a:avLst/>
            </a:prstGeom>
            <a:ln w="31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Rechteck 6"/>
            <p:cNvSpPr/>
            <p:nvPr/>
          </p:nvSpPr>
          <p:spPr>
            <a:xfrm>
              <a:off x="11513975" y="33678945"/>
              <a:ext cx="6783611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de-DE" sz="2800" i="1" dirty="0">
                  <a:solidFill>
                    <a:srgbClr val="FF0000"/>
                  </a:solidFill>
                  <a:latin typeface="Roboto Condensed" panose="02000000000000000000" pitchFamily="2" charset="0"/>
                </a:rPr>
                <a:t>Name/Mailadresse an rechter Linie ausrichten.</a:t>
              </a:r>
              <a:endParaRPr lang="de-DE" sz="2800" i="1" dirty="0">
                <a:solidFill>
                  <a:srgbClr val="FF0000"/>
                </a:solidFill>
              </a:endParaRPr>
            </a:p>
          </p:txBody>
        </p:sp>
        <p:cxnSp>
          <p:nvCxnSpPr>
            <p:cNvPr id="9" name="Gerader Verbinder 8"/>
            <p:cNvCxnSpPr/>
            <p:nvPr/>
          </p:nvCxnSpPr>
          <p:spPr>
            <a:xfrm>
              <a:off x="18058057" y="27073373"/>
              <a:ext cx="0" cy="7200000"/>
            </a:xfrm>
            <a:prstGeom prst="line">
              <a:avLst/>
            </a:prstGeom>
            <a:ln w="3175">
              <a:solidFill>
                <a:srgbClr val="FF00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0" name="Gerader Verbinder 29"/>
          <p:cNvCxnSpPr/>
          <p:nvPr/>
        </p:nvCxnSpPr>
        <p:spPr>
          <a:xfrm rot="16200000">
            <a:off x="10271053" y="22806000"/>
            <a:ext cx="0" cy="15552000"/>
          </a:xfrm>
          <a:prstGeom prst="line">
            <a:avLst/>
          </a:prstGeom>
          <a:ln w="31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Rechteck 30"/>
          <p:cNvSpPr/>
          <p:nvPr/>
        </p:nvSpPr>
        <p:spPr>
          <a:xfrm>
            <a:off x="2373044" y="30097709"/>
            <a:ext cx="95846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sz="2800" i="1" dirty="0">
                <a:solidFill>
                  <a:srgbClr val="FF0000"/>
                </a:solidFill>
                <a:latin typeface="Roboto Condensed" panose="02000000000000000000" pitchFamily="2" charset="0"/>
              </a:rPr>
              <a:t>Text soll nicht über diese Linie reichen (Bitte diesen Hinweis löschen).</a:t>
            </a:r>
            <a:endParaRPr lang="de-DE" sz="2800" i="1" dirty="0">
              <a:solidFill>
                <a:srgbClr val="FF0000"/>
              </a:solidFill>
            </a:endParaRP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5B810798-590E-482E-ADCA-838A66CBF3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6693" y="35887961"/>
            <a:ext cx="3248655" cy="2325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0397299"/>
      </p:ext>
    </p:extLst>
  </p:cSld>
  <p:clrMapOvr>
    <a:masterClrMapping/>
  </p:clrMapOvr>
</p:sld>
</file>

<file path=ppt/theme/theme1.xml><?xml version="1.0" encoding="utf-8"?>
<a:theme xmlns:a="http://schemas.openxmlformats.org/drawingml/2006/main" name="ce_poster_template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orlage_Initial_Poster_ohne-Bild_Deutsch.pptx" id="{A08D39E9-9DED-46B8-AB74-18F49F2B2F7E}" vid="{C339E7F6-D0A0-469C-8887-4622AF1400E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461</Words>
  <Application>Microsoft Office PowerPoint</Application>
  <PresentationFormat>Custom</PresentationFormat>
  <Paragraphs>32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Roboto Condensed</vt:lpstr>
      <vt:lpstr>Roboto Light</vt:lpstr>
      <vt:lpstr>ce_poster_template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Initial Poster</dc:title>
  <dc:creator>Reda Harradi</dc:creator>
  <cp:lastModifiedBy>Reda Harradi</cp:lastModifiedBy>
  <cp:revision>4</cp:revision>
  <cp:lastPrinted>2015-10-22T11:59:28Z</cp:lastPrinted>
  <dcterms:created xsi:type="dcterms:W3CDTF">2019-07-22T13:00:16Z</dcterms:created>
  <dcterms:modified xsi:type="dcterms:W3CDTF">2023-01-31T16:53:28Z</dcterms:modified>
</cp:coreProperties>
</file>