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3304163" cy="38881050"/>
  <p:notesSz cx="7099300" cy="10234613"/>
  <p:defaultTextStyle>
    <a:defPPr>
      <a:defRPr lang="de-DE"/>
    </a:defPPr>
    <a:lvl1pPr marL="0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2429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485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728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9717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12146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74575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3700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9943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6">
          <p15:clr>
            <a:srgbClr val="A4A3A4"/>
          </p15:clr>
        </p15:guide>
        <p15:guide id="2" pos="104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D3D2D2"/>
    <a:srgbClr val="F1F5E9"/>
    <a:srgbClr val="9D9C9C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570" autoAdjust="0"/>
    <p:restoredTop sz="88009" autoAdjust="0"/>
  </p:normalViewPr>
  <p:slideViewPr>
    <p:cSldViewPr>
      <p:cViewPr varScale="1">
        <p:scale>
          <a:sx n="19" d="100"/>
          <a:sy n="19" d="100"/>
        </p:scale>
        <p:origin x="3342" y="102"/>
      </p:cViewPr>
      <p:guideLst>
        <p:guide orient="horz" pos="12246"/>
        <p:guide pos="104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97812" y="12078329"/>
            <a:ext cx="28308539" cy="83342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995625" y="22032595"/>
            <a:ext cx="23312914" cy="99362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4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12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72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0799" y="24984677"/>
            <a:ext cx="28308539" cy="7722209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630799" y="16479451"/>
            <a:ext cx="28308539" cy="8505227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242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4858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728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97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25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665208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929616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5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8703238"/>
            <a:ext cx="14715122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65208" y="12330333"/>
            <a:ext cx="14715122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16918054" y="8703238"/>
            <a:ext cx="14720903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16918054" y="12330333"/>
            <a:ext cx="14720903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239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74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03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65210" y="1548042"/>
            <a:ext cx="10956840" cy="6588178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1003" y="1548045"/>
            <a:ext cx="18617952" cy="33183899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65210" y="8136223"/>
            <a:ext cx="10956840" cy="26595721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4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27849" y="27216735"/>
            <a:ext cx="19982498" cy="321309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527849" y="3474094"/>
            <a:ext cx="19982498" cy="23328630"/>
          </a:xfrm>
        </p:spPr>
        <p:txBody>
          <a:bodyPr/>
          <a:lstStyle>
            <a:lvl1pPr marL="0" indent="0">
              <a:buNone/>
              <a:defRPr sz="14400"/>
            </a:lvl1pPr>
            <a:lvl2pPr marL="2062429" indent="0">
              <a:buNone/>
              <a:defRPr sz="12600"/>
            </a:lvl2pPr>
            <a:lvl3pPr marL="4124858" indent="0">
              <a:buNone/>
              <a:defRPr sz="10800"/>
            </a:lvl3pPr>
            <a:lvl4pPr marL="6187288" indent="0">
              <a:buNone/>
              <a:defRPr sz="9000"/>
            </a:lvl4pPr>
            <a:lvl5pPr marL="8249717" indent="0">
              <a:buNone/>
              <a:defRPr sz="9000"/>
            </a:lvl5pPr>
            <a:lvl6pPr marL="10312146" indent="0">
              <a:buNone/>
              <a:defRPr sz="9000"/>
            </a:lvl6pPr>
            <a:lvl7pPr marL="12374575" indent="0">
              <a:buNone/>
              <a:defRPr sz="9000"/>
            </a:lvl7pPr>
            <a:lvl8pPr marL="14437004" indent="0">
              <a:buNone/>
              <a:defRPr sz="9000"/>
            </a:lvl8pPr>
            <a:lvl9pPr marL="16499434" indent="0">
              <a:buNone/>
              <a:defRPr sz="9000"/>
            </a:lvl9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527849" y="30429825"/>
            <a:ext cx="19982498" cy="4563120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468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5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24145518" y="1557048"/>
            <a:ext cx="7493437" cy="3317489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665208" y="1557048"/>
            <a:ext cx="21925241" cy="331748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8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665208" y="1557045"/>
            <a:ext cx="29973747" cy="6480175"/>
          </a:xfrm>
          <a:prstGeom prst="rect">
            <a:avLst/>
          </a:prstGeom>
        </p:spPr>
        <p:txBody>
          <a:bodyPr vert="horz" lIns="412486" tIns="206243" rIns="412486" bIns="206243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9072248"/>
            <a:ext cx="29973747" cy="25659696"/>
          </a:xfrm>
          <a:prstGeom prst="rect">
            <a:avLst/>
          </a:prstGeom>
        </p:spPr>
        <p:txBody>
          <a:bodyPr vert="horz" lIns="412486" tIns="206243" rIns="412486" bIns="206243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665208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378923" y="36036976"/>
            <a:ext cx="10546318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3867984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9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24858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6822" indent="-1546822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51447" indent="-1289018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6073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8502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093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4336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405790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68219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0648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2429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485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728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9717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12146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74575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3700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9943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2466505" y="12599766"/>
            <a:ext cx="29301923" cy="1584175"/>
          </a:xfrm>
          <a:prstGeom prst="rect">
            <a:avLst/>
          </a:prstGeom>
          <a:solidFill>
            <a:srgbClr val="F1F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Bachelor Thesis / Master Thesis</a:t>
            </a:r>
            <a:r>
              <a:rPr lang="en-GB" sz="5300" dirty="0">
                <a:solidFill>
                  <a:srgbClr val="779A2B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3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(Remove inappropriate)</a:t>
            </a:r>
          </a:p>
        </p:txBody>
      </p:sp>
      <p:sp>
        <p:nvSpPr>
          <p:cNvPr id="3" name="Rechteck 2"/>
          <p:cNvSpPr/>
          <p:nvPr/>
        </p:nvSpPr>
        <p:spPr>
          <a:xfrm>
            <a:off x="2948959" y="1"/>
            <a:ext cx="27406245" cy="6581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Title Shall Be Placed Here (Maximum Three Lines)</a:t>
            </a:r>
          </a:p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Main Words Shall Start with Capital and Connecting</a:t>
            </a:r>
          </a:p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Words (and, or, …) with Small Letters</a:t>
            </a:r>
          </a:p>
        </p:txBody>
      </p:sp>
      <p:sp>
        <p:nvSpPr>
          <p:cNvPr id="11" name="Rechteck 10"/>
          <p:cNvSpPr/>
          <p:nvPr/>
        </p:nvSpPr>
        <p:spPr>
          <a:xfrm rot="16200000">
            <a:off x="-2200741" y="8782622"/>
            <a:ext cx="6017888" cy="1616398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Objectives</a:t>
            </a:r>
          </a:p>
        </p:txBody>
      </p:sp>
      <p:sp>
        <p:nvSpPr>
          <p:cNvPr id="12" name="Rechteck 11"/>
          <p:cNvSpPr/>
          <p:nvPr/>
        </p:nvSpPr>
        <p:spPr>
          <a:xfrm rot="16200000">
            <a:off x="-10549815" y="23149582"/>
            <a:ext cx="22716034" cy="1616399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Motivation</a:t>
            </a:r>
          </a:p>
        </p:txBody>
      </p:sp>
      <p:cxnSp>
        <p:nvCxnSpPr>
          <p:cNvPr id="13" name="Gerade Verbindung 12"/>
          <p:cNvCxnSpPr/>
          <p:nvPr/>
        </p:nvCxnSpPr>
        <p:spPr>
          <a:xfrm>
            <a:off x="0" y="6581877"/>
            <a:ext cx="33300000" cy="10054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/>
          <p:cNvCxnSpPr/>
          <p:nvPr/>
        </p:nvCxnSpPr>
        <p:spPr>
          <a:xfrm>
            <a:off x="0" y="12599765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/>
          <p:cNvCxnSpPr/>
          <p:nvPr/>
        </p:nvCxnSpPr>
        <p:spPr>
          <a:xfrm>
            <a:off x="0" y="35314923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 23"/>
          <p:cNvSpPr/>
          <p:nvPr/>
        </p:nvSpPr>
        <p:spPr>
          <a:xfrm>
            <a:off x="2466505" y="6587765"/>
            <a:ext cx="29301922" cy="6012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Cum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libero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(Please make sure not to end the bullet point with a dot!)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(Please make sure that the bullet point fits in one line!)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(Please do not list more than five (main) objectives here!)</a:t>
            </a:r>
            <a:endParaRPr lang="en-GB" sz="5400" i="1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9" name="Rechteck 28"/>
          <p:cNvSpPr/>
          <p:nvPr/>
        </p:nvSpPr>
        <p:spPr>
          <a:xfrm>
            <a:off x="2466507" y="14183940"/>
            <a:ext cx="15625734" cy="1639805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92000" rIns="0" bIns="0" rtlCol="0" anchor="t"/>
          <a:lstStyle/>
          <a:p>
            <a:pPr algn="just">
              <a:spcAft>
                <a:spcPts val="2400"/>
              </a:spcAft>
            </a:pP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commodo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nascetur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ridiculus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mus.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quam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pellentesque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sem.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Cras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nisi.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leo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porttitor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ac,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lorem ante,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in,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feugiat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Phasellus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metus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varius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laoreet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rutrum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tempus,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condimentum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quam semper libero,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ipsum.</a:t>
            </a:r>
          </a:p>
          <a:p>
            <a:pPr algn="just">
              <a:spcAft>
                <a:spcPts val="2400"/>
              </a:spcAft>
            </a:pP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Nam quam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nunc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blandit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luctus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pulvinar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hendrerit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id, lorem. Maecenas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odio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ante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tempus.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libero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ante.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orci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eros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</p:txBody>
      </p:sp>
      <p:sp>
        <p:nvSpPr>
          <p:cNvPr id="41" name="Rechteck 40"/>
          <p:cNvSpPr/>
          <p:nvPr/>
        </p:nvSpPr>
        <p:spPr>
          <a:xfrm>
            <a:off x="2466506" y="35314923"/>
            <a:ext cx="29301923" cy="3566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r"/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Chemnitz University of Technology | Faculty of Computer Science | Professorship of Computer Engineering</a:t>
            </a:r>
          </a:p>
          <a:p>
            <a:pPr algn="r"/>
            <a:r>
              <a:rPr lang="en-GB" sz="4300" dirty="0" err="1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Strasse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der </a:t>
            </a:r>
            <a:r>
              <a:rPr lang="en-GB" sz="4300" dirty="0" err="1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Nationen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62 | D-09107 Chemnitz | Germany</a:t>
            </a:r>
          </a:p>
          <a:p>
            <a:pPr algn="r"/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http://www.tu-chemnitz.de/cs/ce</a:t>
            </a:r>
            <a:endParaRPr lang="en-GB" sz="4300" dirty="0">
              <a:solidFill>
                <a:srgbClr val="4A8246"/>
              </a:solidFill>
            </a:endParaRPr>
          </a:p>
        </p:txBody>
      </p:sp>
      <p:sp>
        <p:nvSpPr>
          <p:cNvPr id="27" name="Rechteck 26"/>
          <p:cNvSpPr/>
          <p:nvPr/>
        </p:nvSpPr>
        <p:spPr>
          <a:xfrm>
            <a:off x="18941841" y="14904021"/>
            <a:ext cx="12826586" cy="1956130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Please place a well describing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chart or figure </a:t>
            </a:r>
            <a:r>
              <a:rPr lang="en-GB" sz="4600" i="1" u="sng" dirty="0">
                <a:solidFill>
                  <a:srgbClr val="FF0000"/>
                </a:solidFill>
                <a:latin typeface="Roboto Condensed" panose="02000000000000000000"/>
              </a:rPr>
              <a:t>inside</a:t>
            </a:r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 this box.</a:t>
            </a:r>
          </a:p>
          <a:p>
            <a:pPr algn="ctr"/>
            <a:endParaRPr lang="en-GB" sz="4600" i="1" dirty="0">
              <a:solidFill>
                <a:srgbClr val="FF0000"/>
              </a:solidFill>
              <a:latin typeface="Roboto Condensed" panose="02000000000000000000"/>
            </a:endParaRP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(Please delete this box after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placing your figure.)</a:t>
            </a:r>
          </a:p>
        </p:txBody>
      </p:sp>
      <p:sp>
        <p:nvSpPr>
          <p:cNvPr id="17" name="Rechteck 16"/>
          <p:cNvSpPr/>
          <p:nvPr/>
        </p:nvSpPr>
        <p:spPr>
          <a:xfrm>
            <a:off x="2466002" y="31321032"/>
            <a:ext cx="8353431" cy="31442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Bef>
                <a:spcPts val="1200"/>
              </a:spcBef>
            </a:pPr>
            <a:r>
              <a:rPr lang="en-GB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Supervisors</a:t>
            </a:r>
          </a:p>
          <a:p>
            <a:pPr>
              <a:spcBef>
                <a:spcPts val="1800"/>
              </a:spcBef>
            </a:pP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Prof.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h. c. Wolfram Hardt</a:t>
            </a: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wolfram.hardt@cs.tu-chemnitz.de</a:t>
            </a:r>
          </a:p>
          <a:p>
            <a:pPr>
              <a:spcBef>
                <a:spcPts val="1800"/>
              </a:spcBef>
            </a:pP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Dipl.-Inf. Erika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Musterfrau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(Update your supervisor.)</a:t>
            </a:r>
            <a:endParaRPr lang="en-GB" sz="3600" i="1" dirty="0">
              <a:solidFill>
                <a:srgbClr val="FF0000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erika.musterfrau@domain.de</a:t>
            </a:r>
            <a:endParaRPr lang="en-GB" sz="3600" i="1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18" name="Rechteck 17"/>
          <p:cNvSpPr/>
          <p:nvPr/>
        </p:nvSpPr>
        <p:spPr>
          <a:xfrm>
            <a:off x="10929531" y="31321032"/>
            <a:ext cx="7117523" cy="31845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Bef>
                <a:spcPts val="1200"/>
              </a:spcBef>
            </a:pPr>
            <a:r>
              <a:rPr lang="en-GB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Student</a:t>
            </a:r>
          </a:p>
          <a:p>
            <a:pPr>
              <a:spcBef>
                <a:spcPts val="1800"/>
              </a:spcBef>
            </a:pP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Mustermann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(Update your name.)</a:t>
            </a:r>
            <a:endParaRPr lang="en-GB" sz="3600" i="1" dirty="0">
              <a:solidFill>
                <a:srgbClr val="FF0000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max.mustermann@s20xx.tu-chemnitz.de</a:t>
            </a:r>
          </a:p>
        </p:txBody>
      </p:sp>
      <p:grpSp>
        <p:nvGrpSpPr>
          <p:cNvPr id="4" name="Gruppieren 3"/>
          <p:cNvGrpSpPr/>
          <p:nvPr/>
        </p:nvGrpSpPr>
        <p:grpSpPr>
          <a:xfrm>
            <a:off x="2373044" y="30106485"/>
            <a:ext cx="15674009" cy="523220"/>
            <a:chOff x="2373044" y="30106485"/>
            <a:chExt cx="15674009" cy="523220"/>
          </a:xfrm>
        </p:grpSpPr>
        <p:cxnSp>
          <p:nvCxnSpPr>
            <p:cNvPr id="26" name="Gerader Verbinder 25"/>
            <p:cNvCxnSpPr/>
            <p:nvPr/>
          </p:nvCxnSpPr>
          <p:spPr>
            <a:xfrm rot="16200000">
              <a:off x="10271053" y="22806000"/>
              <a:ext cx="0" cy="15552000"/>
            </a:xfrm>
            <a:prstGeom prst="line">
              <a:avLst/>
            </a:prstGeom>
            <a:ln w="31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hteck 29"/>
            <p:cNvSpPr/>
            <p:nvPr/>
          </p:nvSpPr>
          <p:spPr>
            <a:xfrm>
              <a:off x="2373044" y="30106485"/>
              <a:ext cx="769794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i="1" dirty="0">
                  <a:solidFill>
                    <a:srgbClr val="FF0000"/>
                  </a:solidFill>
                  <a:latin typeface="Roboto Condensed" panose="02000000000000000000" pitchFamily="2" charset="0"/>
                </a:rPr>
                <a:t>Text shall not exceed this line (delete this hint and line).</a:t>
              </a:r>
              <a:endParaRPr lang="en-GB" sz="2800" i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98110" y="27362205"/>
            <a:ext cx="7523213" cy="7200000"/>
            <a:chOff x="10726685" y="27362205"/>
            <a:chExt cx="7523213" cy="7200000"/>
          </a:xfrm>
        </p:grpSpPr>
        <p:grpSp>
          <p:nvGrpSpPr>
            <p:cNvPr id="19" name="Gruppieren 18"/>
            <p:cNvGrpSpPr/>
            <p:nvPr/>
          </p:nvGrpSpPr>
          <p:grpSpPr>
            <a:xfrm>
              <a:off x="10802319" y="27362205"/>
              <a:ext cx="7309517" cy="7200000"/>
              <a:chOff x="11873311" y="26857348"/>
              <a:chExt cx="6184746" cy="7200000"/>
            </a:xfrm>
          </p:grpSpPr>
          <p:cxnSp>
            <p:nvCxnSpPr>
              <p:cNvPr id="20" name="Gerade Verbindung mit Pfeil 19"/>
              <p:cNvCxnSpPr/>
              <p:nvPr/>
            </p:nvCxnSpPr>
            <p:spPr>
              <a:xfrm>
                <a:off x="11873311" y="33946884"/>
                <a:ext cx="6181189" cy="0"/>
              </a:xfrm>
              <a:prstGeom prst="straightConnector1">
                <a:avLst/>
              </a:prstGeom>
              <a:ln w="3175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r Verbinder 24"/>
              <p:cNvCxnSpPr/>
              <p:nvPr/>
            </p:nvCxnSpPr>
            <p:spPr>
              <a:xfrm>
                <a:off x="18058057" y="26857348"/>
                <a:ext cx="0" cy="7200000"/>
              </a:xfrm>
              <a:prstGeom prst="line">
                <a:avLst/>
              </a:prstGeom>
              <a:ln w="3175">
                <a:solidFill>
                  <a:srgbClr val="FF000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Rechteck 22"/>
            <p:cNvSpPr/>
            <p:nvPr/>
          </p:nvSpPr>
          <p:spPr>
            <a:xfrm>
              <a:off x="10726685" y="33991105"/>
              <a:ext cx="752321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i="1" dirty="0">
                  <a:solidFill>
                    <a:srgbClr val="FF0000"/>
                  </a:solidFill>
                  <a:latin typeface="Roboto Condensed" panose="02000000000000000000" pitchFamily="2" charset="0"/>
                </a:rPr>
                <a:t>Please align name/address here and delete this hint.</a:t>
              </a:r>
              <a:endParaRPr lang="en-GB" sz="2800" i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A81658A9-6EAC-4A6F-AF8E-A5C11DC51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07" y="35887961"/>
            <a:ext cx="3234141" cy="231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97299"/>
      </p:ext>
    </p:extLst>
  </p:cSld>
  <p:clrMapOvr>
    <a:masterClrMapping/>
  </p:clrMapOvr>
</p:sld>
</file>

<file path=ppt/theme/theme1.xml><?xml version="1.0" encoding="utf-8"?>
<a:theme xmlns:a="http://schemas.openxmlformats.org/drawingml/2006/main" name="ce_poster_templa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Initial_Poster_without-Picture_English.pptx" id="{F4224B21-E321-42E1-88B4-64C77EC45DDD}" vid="{EB28398F-20FA-45D2-A383-98FBF06822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486</Words>
  <Application>Microsoft Office PowerPoint</Application>
  <PresentationFormat>Custom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 Condensed</vt:lpstr>
      <vt:lpstr>Roboto Light</vt:lpstr>
      <vt:lpstr>ce_poster_template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Initial Poster</dc:title>
  <dc:creator>Reda Harradi</dc:creator>
  <cp:lastModifiedBy>Reda Harradi</cp:lastModifiedBy>
  <cp:revision>9</cp:revision>
  <cp:lastPrinted>2015-10-22T11:59:28Z</cp:lastPrinted>
  <dcterms:created xsi:type="dcterms:W3CDTF">2019-07-22T12:25:21Z</dcterms:created>
  <dcterms:modified xsi:type="dcterms:W3CDTF">2023-01-31T16:52:16Z</dcterms:modified>
</cp:coreProperties>
</file>