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3304163" cy="38881050"/>
  <p:notesSz cx="7099300" cy="10234613"/>
  <p:defaultTextStyle>
    <a:defPPr>
      <a:defRPr lang="de-DE"/>
    </a:defPPr>
    <a:lvl1pPr marL="0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1pPr>
    <a:lvl2pPr marL="2062429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2pPr>
    <a:lvl3pPr marL="4124858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3pPr>
    <a:lvl4pPr marL="6187288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4pPr>
    <a:lvl5pPr marL="8249717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5pPr>
    <a:lvl6pPr marL="10312146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6pPr>
    <a:lvl7pPr marL="12374575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7pPr>
    <a:lvl8pPr marL="14437004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8pPr>
    <a:lvl9pPr marL="16499434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246">
          <p15:clr>
            <a:srgbClr val="A4A3A4"/>
          </p15:clr>
        </p15:guide>
        <p15:guide id="2" pos="1049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8246"/>
    <a:srgbClr val="D3D2D2"/>
    <a:srgbClr val="F1F5E9"/>
    <a:srgbClr val="9D9C9C"/>
    <a:srgbClr val="779A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570" autoAdjust="0"/>
    <p:restoredTop sz="88009" autoAdjust="0"/>
  </p:normalViewPr>
  <p:slideViewPr>
    <p:cSldViewPr>
      <p:cViewPr varScale="1">
        <p:scale>
          <a:sx n="19" d="100"/>
          <a:sy n="19" d="100"/>
        </p:scale>
        <p:origin x="3342" y="102"/>
      </p:cViewPr>
      <p:guideLst>
        <p:guide orient="horz" pos="12246"/>
        <p:guide pos="1049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497812" y="12078329"/>
            <a:ext cx="28308539" cy="83342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995625" y="22032595"/>
            <a:ext cx="23312914" cy="993626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62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24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187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249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312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374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437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499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2128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1728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630799" y="24984677"/>
            <a:ext cx="28308539" cy="7722209"/>
          </a:xfrm>
        </p:spPr>
        <p:txBody>
          <a:bodyPr anchor="t"/>
          <a:lstStyle>
            <a:lvl1pPr algn="l">
              <a:defRPr sz="18000" b="1" cap="all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630799" y="16479451"/>
            <a:ext cx="28308539" cy="8505227"/>
          </a:xfrm>
        </p:spPr>
        <p:txBody>
          <a:bodyPr anchor="b"/>
          <a:lstStyle>
            <a:lvl1pPr marL="0" indent="0">
              <a:buNone/>
              <a:defRPr sz="9000">
                <a:solidFill>
                  <a:schemeClr val="tx1">
                    <a:tint val="75000"/>
                  </a:schemeClr>
                </a:solidFill>
              </a:defRPr>
            </a:lvl1pPr>
            <a:lvl2pPr marL="2062429" indent="0">
              <a:buNone/>
              <a:defRPr sz="8100">
                <a:solidFill>
                  <a:schemeClr val="tx1">
                    <a:tint val="75000"/>
                  </a:schemeClr>
                </a:solidFill>
              </a:defRPr>
            </a:lvl2pPr>
            <a:lvl3pPr marL="4124858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3pPr>
            <a:lvl4pPr marL="6187288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4pPr>
            <a:lvl5pPr marL="8249717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5pPr>
            <a:lvl6pPr marL="10312146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6pPr>
            <a:lvl7pPr marL="12374575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7pPr>
            <a:lvl8pPr marL="14437004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8pPr>
            <a:lvl9pPr marL="16499434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3251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665208" y="9072248"/>
            <a:ext cx="14709339" cy="25659696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6929616" y="9072248"/>
            <a:ext cx="14709339" cy="25659696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3455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665208" y="8703238"/>
            <a:ext cx="14715122" cy="3627095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62429" indent="0">
              <a:buNone/>
              <a:defRPr sz="9000" b="1"/>
            </a:lvl2pPr>
            <a:lvl3pPr marL="4124858" indent="0">
              <a:buNone/>
              <a:defRPr sz="8100" b="1"/>
            </a:lvl3pPr>
            <a:lvl4pPr marL="6187288" indent="0">
              <a:buNone/>
              <a:defRPr sz="7200" b="1"/>
            </a:lvl4pPr>
            <a:lvl5pPr marL="8249717" indent="0">
              <a:buNone/>
              <a:defRPr sz="7200" b="1"/>
            </a:lvl5pPr>
            <a:lvl6pPr marL="10312146" indent="0">
              <a:buNone/>
              <a:defRPr sz="7200" b="1"/>
            </a:lvl6pPr>
            <a:lvl7pPr marL="12374575" indent="0">
              <a:buNone/>
              <a:defRPr sz="7200" b="1"/>
            </a:lvl7pPr>
            <a:lvl8pPr marL="14437004" indent="0">
              <a:buNone/>
              <a:defRPr sz="7200" b="1"/>
            </a:lvl8pPr>
            <a:lvl9pPr marL="16499434" indent="0">
              <a:buNone/>
              <a:defRPr sz="7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665208" y="12330333"/>
            <a:ext cx="14715122" cy="22401608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16918054" y="8703238"/>
            <a:ext cx="14720903" cy="3627095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62429" indent="0">
              <a:buNone/>
              <a:defRPr sz="9000" b="1"/>
            </a:lvl2pPr>
            <a:lvl3pPr marL="4124858" indent="0">
              <a:buNone/>
              <a:defRPr sz="8100" b="1"/>
            </a:lvl3pPr>
            <a:lvl4pPr marL="6187288" indent="0">
              <a:buNone/>
              <a:defRPr sz="7200" b="1"/>
            </a:lvl4pPr>
            <a:lvl5pPr marL="8249717" indent="0">
              <a:buNone/>
              <a:defRPr sz="7200" b="1"/>
            </a:lvl5pPr>
            <a:lvl6pPr marL="10312146" indent="0">
              <a:buNone/>
              <a:defRPr sz="7200" b="1"/>
            </a:lvl6pPr>
            <a:lvl7pPr marL="12374575" indent="0">
              <a:buNone/>
              <a:defRPr sz="7200" b="1"/>
            </a:lvl7pPr>
            <a:lvl8pPr marL="14437004" indent="0">
              <a:buNone/>
              <a:defRPr sz="7200" b="1"/>
            </a:lvl8pPr>
            <a:lvl9pPr marL="16499434" indent="0">
              <a:buNone/>
              <a:defRPr sz="7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16918054" y="12330333"/>
            <a:ext cx="14720903" cy="22401608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2394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3740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0036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65210" y="1548042"/>
            <a:ext cx="10956840" cy="6588178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3021003" y="1548045"/>
            <a:ext cx="18617952" cy="33183899"/>
          </a:xfrm>
        </p:spPr>
        <p:txBody>
          <a:bodyPr/>
          <a:lstStyle>
            <a:lvl1pPr>
              <a:defRPr sz="14400"/>
            </a:lvl1pPr>
            <a:lvl2pPr>
              <a:defRPr sz="12600"/>
            </a:lvl2pPr>
            <a:lvl3pPr>
              <a:defRPr sz="10800"/>
            </a:lvl3pPr>
            <a:lvl4pPr>
              <a:defRPr sz="9000"/>
            </a:lvl4pPr>
            <a:lvl5pPr>
              <a:defRPr sz="9000"/>
            </a:lvl5pPr>
            <a:lvl6pPr>
              <a:defRPr sz="9000"/>
            </a:lvl6pPr>
            <a:lvl7pPr>
              <a:defRPr sz="9000"/>
            </a:lvl7pPr>
            <a:lvl8pPr>
              <a:defRPr sz="9000"/>
            </a:lvl8pPr>
            <a:lvl9pPr>
              <a:defRPr sz="9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65210" y="8136223"/>
            <a:ext cx="10956840" cy="26595721"/>
          </a:xfrm>
        </p:spPr>
        <p:txBody>
          <a:bodyPr/>
          <a:lstStyle>
            <a:lvl1pPr marL="0" indent="0">
              <a:buNone/>
              <a:defRPr sz="6300"/>
            </a:lvl1pPr>
            <a:lvl2pPr marL="2062429" indent="0">
              <a:buNone/>
              <a:defRPr sz="5400"/>
            </a:lvl2pPr>
            <a:lvl3pPr marL="4124858" indent="0">
              <a:buNone/>
              <a:defRPr sz="4500"/>
            </a:lvl3pPr>
            <a:lvl4pPr marL="6187288" indent="0">
              <a:buNone/>
              <a:defRPr sz="4100"/>
            </a:lvl4pPr>
            <a:lvl5pPr marL="8249717" indent="0">
              <a:buNone/>
              <a:defRPr sz="4100"/>
            </a:lvl5pPr>
            <a:lvl6pPr marL="10312146" indent="0">
              <a:buNone/>
              <a:defRPr sz="4100"/>
            </a:lvl6pPr>
            <a:lvl7pPr marL="12374575" indent="0">
              <a:buNone/>
              <a:defRPr sz="4100"/>
            </a:lvl7pPr>
            <a:lvl8pPr marL="14437004" indent="0">
              <a:buNone/>
              <a:defRPr sz="4100"/>
            </a:lvl8pPr>
            <a:lvl9pPr marL="16499434" indent="0">
              <a:buNone/>
              <a:defRPr sz="41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543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27849" y="27216735"/>
            <a:ext cx="19982498" cy="3213090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6527849" y="3474094"/>
            <a:ext cx="19982498" cy="23328630"/>
          </a:xfrm>
        </p:spPr>
        <p:txBody>
          <a:bodyPr/>
          <a:lstStyle>
            <a:lvl1pPr marL="0" indent="0">
              <a:buNone/>
              <a:defRPr sz="14400"/>
            </a:lvl1pPr>
            <a:lvl2pPr marL="2062429" indent="0">
              <a:buNone/>
              <a:defRPr sz="12600"/>
            </a:lvl2pPr>
            <a:lvl3pPr marL="4124858" indent="0">
              <a:buNone/>
              <a:defRPr sz="10800"/>
            </a:lvl3pPr>
            <a:lvl4pPr marL="6187288" indent="0">
              <a:buNone/>
              <a:defRPr sz="9000"/>
            </a:lvl4pPr>
            <a:lvl5pPr marL="8249717" indent="0">
              <a:buNone/>
              <a:defRPr sz="9000"/>
            </a:lvl5pPr>
            <a:lvl6pPr marL="10312146" indent="0">
              <a:buNone/>
              <a:defRPr sz="9000"/>
            </a:lvl6pPr>
            <a:lvl7pPr marL="12374575" indent="0">
              <a:buNone/>
              <a:defRPr sz="9000"/>
            </a:lvl7pPr>
            <a:lvl8pPr marL="14437004" indent="0">
              <a:buNone/>
              <a:defRPr sz="9000"/>
            </a:lvl8pPr>
            <a:lvl9pPr marL="16499434" indent="0">
              <a:buNone/>
              <a:defRPr sz="9000"/>
            </a:lvl9pPr>
          </a:lstStyle>
          <a:p>
            <a:r>
              <a:rPr lang="en-US"/>
              <a:t>Click icon to add picture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527849" y="30429825"/>
            <a:ext cx="19982498" cy="4563120"/>
          </a:xfrm>
        </p:spPr>
        <p:txBody>
          <a:bodyPr/>
          <a:lstStyle>
            <a:lvl1pPr marL="0" indent="0">
              <a:buNone/>
              <a:defRPr sz="6300"/>
            </a:lvl1pPr>
            <a:lvl2pPr marL="2062429" indent="0">
              <a:buNone/>
              <a:defRPr sz="5400"/>
            </a:lvl2pPr>
            <a:lvl3pPr marL="4124858" indent="0">
              <a:buNone/>
              <a:defRPr sz="4500"/>
            </a:lvl3pPr>
            <a:lvl4pPr marL="6187288" indent="0">
              <a:buNone/>
              <a:defRPr sz="4100"/>
            </a:lvl4pPr>
            <a:lvl5pPr marL="8249717" indent="0">
              <a:buNone/>
              <a:defRPr sz="4100"/>
            </a:lvl5pPr>
            <a:lvl6pPr marL="10312146" indent="0">
              <a:buNone/>
              <a:defRPr sz="4100"/>
            </a:lvl6pPr>
            <a:lvl7pPr marL="12374575" indent="0">
              <a:buNone/>
              <a:defRPr sz="4100"/>
            </a:lvl7pPr>
            <a:lvl8pPr marL="14437004" indent="0">
              <a:buNone/>
              <a:defRPr sz="4100"/>
            </a:lvl8pPr>
            <a:lvl9pPr marL="16499434" indent="0">
              <a:buNone/>
              <a:defRPr sz="41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3468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0549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24145518" y="1557048"/>
            <a:ext cx="7493437" cy="3317489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1665208" y="1557048"/>
            <a:ext cx="21925241" cy="3317489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26825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1665208" y="1557045"/>
            <a:ext cx="29973747" cy="6480175"/>
          </a:xfrm>
          <a:prstGeom prst="rect">
            <a:avLst/>
          </a:prstGeom>
        </p:spPr>
        <p:txBody>
          <a:bodyPr vert="horz" lIns="412486" tIns="206243" rIns="412486" bIns="206243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665208" y="9072248"/>
            <a:ext cx="29973747" cy="25659696"/>
          </a:xfrm>
          <a:prstGeom prst="rect">
            <a:avLst/>
          </a:prstGeom>
        </p:spPr>
        <p:txBody>
          <a:bodyPr vert="horz" lIns="412486" tIns="206243" rIns="412486" bIns="206243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1665208" y="36036976"/>
            <a:ext cx="7770971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l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1378923" y="36036976"/>
            <a:ext cx="10546318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ct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3867984" y="36036976"/>
            <a:ext cx="7770971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0993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124858" rtl="0" eaLnBrk="1" latinLnBrk="0" hangingPunct="1">
        <a:spcBef>
          <a:spcPct val="0"/>
        </a:spcBef>
        <a:buNone/>
        <a:defRPr sz="19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46822" indent="-1546822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14400" kern="1200">
          <a:solidFill>
            <a:schemeClr val="tx1"/>
          </a:solidFill>
          <a:latin typeface="+mn-lt"/>
          <a:ea typeface="+mn-ea"/>
          <a:cs typeface="+mn-cs"/>
        </a:defRPr>
      </a:lvl1pPr>
      <a:lvl2pPr marL="3351447" indent="-1289018" algn="l" defTabSz="4124858" rtl="0" eaLnBrk="1" latinLnBrk="0" hangingPunct="1">
        <a:spcBef>
          <a:spcPct val="20000"/>
        </a:spcBef>
        <a:buFont typeface="Arial" panose="020B0604020202020204" pitchFamily="34" charset="0"/>
        <a:buChar char="–"/>
        <a:defRPr sz="12600" kern="1200">
          <a:solidFill>
            <a:schemeClr val="tx1"/>
          </a:solidFill>
          <a:latin typeface="+mn-lt"/>
          <a:ea typeface="+mn-ea"/>
          <a:cs typeface="+mn-cs"/>
        </a:defRPr>
      </a:lvl2pPr>
      <a:lvl3pPr marL="5156073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10800" kern="1200">
          <a:solidFill>
            <a:schemeClr val="tx1"/>
          </a:solidFill>
          <a:latin typeface="+mn-lt"/>
          <a:ea typeface="+mn-ea"/>
          <a:cs typeface="+mn-cs"/>
        </a:defRPr>
      </a:lvl3pPr>
      <a:lvl4pPr marL="7218502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4pPr>
      <a:lvl5pPr marL="9280931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»"/>
        <a:defRPr sz="9000" kern="1200">
          <a:solidFill>
            <a:schemeClr val="tx1"/>
          </a:solidFill>
          <a:latin typeface="+mn-lt"/>
          <a:ea typeface="+mn-ea"/>
          <a:cs typeface="+mn-cs"/>
        </a:defRPr>
      </a:lvl5pPr>
      <a:lvl6pPr marL="11343361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6pPr>
      <a:lvl7pPr marL="13405790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7pPr>
      <a:lvl8pPr marL="15468219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8pPr>
      <a:lvl9pPr marL="17530648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1pPr>
      <a:lvl2pPr marL="2062429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2pPr>
      <a:lvl3pPr marL="4124858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3pPr>
      <a:lvl4pPr marL="6187288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4pPr>
      <a:lvl5pPr marL="8249717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5pPr>
      <a:lvl6pPr marL="10312146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6pPr>
      <a:lvl7pPr marL="12374575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7pPr>
      <a:lvl8pPr marL="14437004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8pPr>
      <a:lvl9pPr marL="16499434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hteck 27"/>
          <p:cNvSpPr/>
          <p:nvPr/>
        </p:nvSpPr>
        <p:spPr>
          <a:xfrm>
            <a:off x="2466505" y="12599766"/>
            <a:ext cx="29301923" cy="1584175"/>
          </a:xfrm>
          <a:prstGeom prst="rect">
            <a:avLst/>
          </a:prstGeom>
          <a:solidFill>
            <a:srgbClr val="F1F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Bachelor Thesis / Master Thesis</a:t>
            </a:r>
            <a:r>
              <a:rPr lang="en-GB" sz="5300" dirty="0">
                <a:solidFill>
                  <a:srgbClr val="779A2B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3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(Remove inappropriate)</a:t>
            </a:r>
          </a:p>
        </p:txBody>
      </p:sp>
      <p:sp>
        <p:nvSpPr>
          <p:cNvPr id="3" name="Rechteck 2"/>
          <p:cNvSpPr/>
          <p:nvPr/>
        </p:nvSpPr>
        <p:spPr>
          <a:xfrm>
            <a:off x="2948959" y="1"/>
            <a:ext cx="27406245" cy="65818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Title Shall Be Placed Here (Maximum Three Lines)</a:t>
            </a:r>
          </a:p>
          <a:p>
            <a:pPr algn="ctr"/>
            <a:r>
              <a:rPr lang="en-GB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Main Words Shall Start with Capital and Connecting</a:t>
            </a:r>
          </a:p>
          <a:p>
            <a:pPr algn="ctr"/>
            <a:r>
              <a:rPr lang="en-GB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Words (and, or, …) with Small Letters</a:t>
            </a:r>
          </a:p>
        </p:txBody>
      </p:sp>
      <p:sp>
        <p:nvSpPr>
          <p:cNvPr id="11" name="Rechteck 10"/>
          <p:cNvSpPr/>
          <p:nvPr/>
        </p:nvSpPr>
        <p:spPr>
          <a:xfrm rot="16200000">
            <a:off x="-2200741" y="8782622"/>
            <a:ext cx="6017888" cy="1616398"/>
          </a:xfrm>
          <a:prstGeom prst="rect">
            <a:avLst/>
          </a:prstGeom>
          <a:solidFill>
            <a:srgbClr val="D3D2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0" cap="small" spc="-3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Objectives</a:t>
            </a:r>
          </a:p>
        </p:txBody>
      </p:sp>
      <p:sp>
        <p:nvSpPr>
          <p:cNvPr id="12" name="Rechteck 11"/>
          <p:cNvSpPr/>
          <p:nvPr/>
        </p:nvSpPr>
        <p:spPr>
          <a:xfrm rot="16200000">
            <a:off x="-10549815" y="23149582"/>
            <a:ext cx="22716034" cy="1616399"/>
          </a:xfrm>
          <a:prstGeom prst="rect">
            <a:avLst/>
          </a:prstGeom>
          <a:solidFill>
            <a:srgbClr val="D3D2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0" cap="small" spc="-3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Motivation</a:t>
            </a:r>
          </a:p>
        </p:txBody>
      </p:sp>
      <p:cxnSp>
        <p:nvCxnSpPr>
          <p:cNvPr id="13" name="Gerade Verbindung 12"/>
          <p:cNvCxnSpPr/>
          <p:nvPr/>
        </p:nvCxnSpPr>
        <p:spPr>
          <a:xfrm>
            <a:off x="0" y="6581877"/>
            <a:ext cx="33300000" cy="10054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Gerade Verbindung 14"/>
          <p:cNvCxnSpPr/>
          <p:nvPr/>
        </p:nvCxnSpPr>
        <p:spPr>
          <a:xfrm>
            <a:off x="0" y="12599765"/>
            <a:ext cx="33300000" cy="10800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 Verbindung 20"/>
          <p:cNvCxnSpPr/>
          <p:nvPr/>
        </p:nvCxnSpPr>
        <p:spPr>
          <a:xfrm>
            <a:off x="0" y="35314923"/>
            <a:ext cx="33300000" cy="10800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hteck 23"/>
          <p:cNvSpPr/>
          <p:nvPr/>
        </p:nvSpPr>
        <p:spPr>
          <a:xfrm>
            <a:off x="2466505" y="6587765"/>
            <a:ext cx="29301922" cy="6012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6858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Lorem ipsum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sit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consectetuer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elit</a:t>
            </a:r>
            <a:endParaRPr lang="en-GB" sz="5400" dirty="0">
              <a:solidFill>
                <a:schemeClr val="tx1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marL="6858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Cum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sociis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natoque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penatibus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et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magnis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dis parturient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montes</a:t>
            </a:r>
            <a:endParaRPr lang="en-GB" sz="5400" dirty="0">
              <a:solidFill>
                <a:schemeClr val="tx1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marL="6858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vitae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sapien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libero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venenatis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faucibus</a:t>
            </a:r>
            <a:r>
              <a:rPr lang="en-GB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 (Please make sure not to end the bullet point with a dot!)</a:t>
            </a:r>
            <a:endParaRPr lang="en-GB" sz="5400" dirty="0">
              <a:solidFill>
                <a:schemeClr val="tx1"/>
              </a:solidFill>
              <a:latin typeface="Roboto Condensed" panose="02000000000000000000" pitchFamily="2" charset="0"/>
              <a:ea typeface="Roboto Light" panose="02000000000000000000" pitchFamily="2" charset="0"/>
            </a:endParaRPr>
          </a:p>
          <a:p>
            <a:pPr marL="6858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 (Please make sure that the bullet point fits in one line!)</a:t>
            </a:r>
            <a:endParaRPr lang="en-GB" sz="5400" dirty="0">
              <a:solidFill>
                <a:schemeClr val="tx1"/>
              </a:solidFill>
              <a:latin typeface="Roboto Condensed" panose="02000000000000000000" pitchFamily="2" charset="0"/>
              <a:ea typeface="Roboto Light" panose="02000000000000000000" pitchFamily="2" charset="0"/>
            </a:endParaRPr>
          </a:p>
          <a:p>
            <a:pPr marL="6858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 </a:t>
            </a:r>
            <a:r>
              <a:rPr lang="en-GB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(Please do not list more than five (main) objectives here!)</a:t>
            </a:r>
            <a:endParaRPr lang="en-GB" sz="5400" i="1" dirty="0">
              <a:solidFill>
                <a:srgbClr val="FF0000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29" name="Rechteck 28"/>
          <p:cNvSpPr/>
          <p:nvPr/>
        </p:nvSpPr>
        <p:spPr>
          <a:xfrm>
            <a:off x="2466507" y="14183941"/>
            <a:ext cx="15625734" cy="14015388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92000" rIns="0" bIns="0" rtlCol="0" anchor="t"/>
          <a:lstStyle/>
          <a:p>
            <a:pPr algn="just">
              <a:spcAft>
                <a:spcPts val="2400"/>
              </a:spcAft>
            </a:pP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Lorem ipsum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sit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consectetuer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elit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commodo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ligula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Cum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sociis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natoque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penatibus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et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magnis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dis parturient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montes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nascetur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ridiculus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mus.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quam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pellentesque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pretium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sem.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fringilla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aliquet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arcu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imperdiet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venenatis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vitae,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dictum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mollis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pretium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Integer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tincidunt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Cras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dapibus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</a:t>
            </a:r>
          </a:p>
          <a:p>
            <a:pPr algn="just">
              <a:spcAft>
                <a:spcPts val="2400"/>
              </a:spcAft>
            </a:pP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Vivamus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elementum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semper nisi.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leo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ligula,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porttitor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vitae,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ac,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Aliquam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lorem ante,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dapibus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in,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viverra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feugiat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Phasellus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viverra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metus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varius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laoreet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Quisque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rutrum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imperdiet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nisi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augue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Curabitur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ullamcorper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nisi. Nam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dui.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Maecenas tempus,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condimentum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quam semper libero, sit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neque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sed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ipsum.</a:t>
            </a:r>
          </a:p>
          <a:p>
            <a:pPr algn="just">
              <a:spcAft>
                <a:spcPts val="2400"/>
              </a:spcAft>
            </a:pP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Nam quam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nunc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blandit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luctus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pulvinar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hendrerit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id, lorem. Maecenas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odio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et ante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tincidunt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tempus.</a:t>
            </a:r>
          </a:p>
        </p:txBody>
      </p:sp>
      <p:sp>
        <p:nvSpPr>
          <p:cNvPr id="41" name="Rechteck 40"/>
          <p:cNvSpPr/>
          <p:nvPr/>
        </p:nvSpPr>
        <p:spPr>
          <a:xfrm>
            <a:off x="2466506" y="35314923"/>
            <a:ext cx="29301923" cy="35661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r"/>
            <a:r>
              <a:rPr lang="en-GB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Chemnitz University of Technology | Faculty of Computer Science | Professorship of Computer Engineering</a:t>
            </a:r>
          </a:p>
          <a:p>
            <a:pPr algn="r"/>
            <a:r>
              <a:rPr lang="en-GB" sz="4300" dirty="0" err="1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Strasse</a:t>
            </a:r>
            <a:r>
              <a:rPr lang="en-GB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der </a:t>
            </a:r>
            <a:r>
              <a:rPr lang="en-GB" sz="4300" dirty="0" err="1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Nationen</a:t>
            </a:r>
            <a:r>
              <a:rPr lang="en-GB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62 | D-09107 Chemnitz | Germany</a:t>
            </a:r>
          </a:p>
          <a:p>
            <a:pPr algn="r"/>
            <a:r>
              <a:rPr lang="en-GB" sz="430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https://</a:t>
            </a:r>
            <a:r>
              <a:rPr lang="en-GB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www.tu-chemnitz.de/cs/ce</a:t>
            </a:r>
            <a:endParaRPr lang="en-GB" sz="4300" dirty="0">
              <a:solidFill>
                <a:srgbClr val="4A8246"/>
              </a:solidFill>
            </a:endParaRPr>
          </a:p>
        </p:txBody>
      </p:sp>
      <p:sp>
        <p:nvSpPr>
          <p:cNvPr id="22" name="Rechteck 21"/>
          <p:cNvSpPr/>
          <p:nvPr/>
        </p:nvSpPr>
        <p:spPr>
          <a:xfrm>
            <a:off x="7273059" y="29065323"/>
            <a:ext cx="10747174" cy="540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>
              <a:spcAft>
                <a:spcPts val="1800"/>
              </a:spcAft>
            </a:pPr>
            <a:r>
              <a:rPr lang="en-GB" sz="3600" b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Student</a:t>
            </a:r>
          </a:p>
          <a:p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Max </a:t>
            </a:r>
            <a:r>
              <a:rPr lang="en-GB" sz="3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Mustermann</a:t>
            </a:r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36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(Update your name.)</a:t>
            </a:r>
          </a:p>
          <a:p>
            <a:r>
              <a:rPr lang="en-GB" sz="3600" i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max.mustermann@s20xx.tu-chemnitz.de</a:t>
            </a:r>
          </a:p>
          <a:p>
            <a:pPr lvl="0">
              <a:spcBef>
                <a:spcPts val="2400"/>
              </a:spcBef>
              <a:spcAft>
                <a:spcPts val="1800"/>
              </a:spcAft>
            </a:pPr>
            <a:r>
              <a:rPr lang="en-GB" sz="3600" b="1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Supervisors</a:t>
            </a:r>
          </a:p>
          <a:p>
            <a:pPr lvl="0"/>
            <a:r>
              <a:rPr lang="en-GB" sz="36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Prof.</a:t>
            </a:r>
            <a:r>
              <a:rPr lang="en-GB" sz="36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36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Dr.</a:t>
            </a:r>
            <a:r>
              <a:rPr lang="en-GB" sz="36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36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Dr.</a:t>
            </a:r>
            <a:r>
              <a:rPr lang="en-GB" sz="36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h. c. Wolfram Hardt</a:t>
            </a:r>
          </a:p>
          <a:p>
            <a:pPr lvl="0"/>
            <a:r>
              <a:rPr lang="en-GB" sz="3600" i="1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wolfram.hardt@cs.tu-chemnitz.de</a:t>
            </a:r>
          </a:p>
          <a:p>
            <a:pPr>
              <a:spcBef>
                <a:spcPts val="1800"/>
              </a:spcBef>
            </a:pPr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Dipl.-Inf. Erika </a:t>
            </a:r>
            <a:r>
              <a:rPr lang="en-GB" sz="3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Musterfrau</a:t>
            </a:r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36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(Update your supervisor.)</a:t>
            </a:r>
          </a:p>
          <a:p>
            <a:r>
              <a:rPr lang="en-GB" sz="3600" i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erika.musterfrau@domain.de</a:t>
            </a:r>
            <a:endParaRPr lang="en-GB" sz="3600" i="1" dirty="0">
              <a:solidFill>
                <a:schemeClr val="tx1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2466505" y="29065323"/>
            <a:ext cx="3956448" cy="5400000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i="1" dirty="0">
                <a:solidFill>
                  <a:srgbClr val="FF0000"/>
                </a:solidFill>
                <a:latin typeface="Roboto Condensed" panose="02000000000000000000"/>
              </a:rPr>
              <a:t>Place your</a:t>
            </a:r>
          </a:p>
          <a:p>
            <a:pPr algn="ctr"/>
            <a:r>
              <a:rPr lang="en-GB" sz="3600" i="1" dirty="0">
                <a:solidFill>
                  <a:srgbClr val="FF0000"/>
                </a:solidFill>
                <a:latin typeface="Roboto Condensed" panose="02000000000000000000"/>
              </a:rPr>
              <a:t>picture here.</a:t>
            </a:r>
          </a:p>
        </p:txBody>
      </p:sp>
      <p:sp>
        <p:nvSpPr>
          <p:cNvPr id="27" name="Rechteck 26"/>
          <p:cNvSpPr/>
          <p:nvPr/>
        </p:nvSpPr>
        <p:spPr>
          <a:xfrm>
            <a:off x="18941841" y="14904021"/>
            <a:ext cx="12826586" cy="19561302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600" i="1" dirty="0">
                <a:solidFill>
                  <a:srgbClr val="FF0000"/>
                </a:solidFill>
                <a:latin typeface="Roboto Condensed" panose="02000000000000000000"/>
              </a:rPr>
              <a:t>Please place a well describing</a:t>
            </a:r>
          </a:p>
          <a:p>
            <a:pPr algn="ctr"/>
            <a:r>
              <a:rPr lang="en-GB" sz="4600" i="1" dirty="0">
                <a:solidFill>
                  <a:srgbClr val="FF0000"/>
                </a:solidFill>
                <a:latin typeface="Roboto Condensed" panose="02000000000000000000"/>
              </a:rPr>
              <a:t>chart or figure </a:t>
            </a:r>
            <a:r>
              <a:rPr lang="en-GB" sz="4600" i="1" u="sng" dirty="0">
                <a:solidFill>
                  <a:srgbClr val="FF0000"/>
                </a:solidFill>
                <a:latin typeface="Roboto Condensed" panose="02000000000000000000"/>
              </a:rPr>
              <a:t>inside</a:t>
            </a:r>
            <a:r>
              <a:rPr lang="en-GB" sz="4600" i="1" dirty="0">
                <a:solidFill>
                  <a:srgbClr val="FF0000"/>
                </a:solidFill>
                <a:latin typeface="Roboto Condensed" panose="02000000000000000000"/>
              </a:rPr>
              <a:t> this box.</a:t>
            </a:r>
          </a:p>
          <a:p>
            <a:pPr algn="ctr"/>
            <a:endParaRPr lang="en-GB" sz="4600" i="1" dirty="0">
              <a:solidFill>
                <a:srgbClr val="FF0000"/>
              </a:solidFill>
              <a:latin typeface="Roboto Condensed" panose="02000000000000000000"/>
            </a:endParaRPr>
          </a:p>
          <a:p>
            <a:pPr algn="ctr"/>
            <a:r>
              <a:rPr lang="en-GB" sz="4600" i="1" dirty="0">
                <a:solidFill>
                  <a:srgbClr val="FF0000"/>
                </a:solidFill>
                <a:latin typeface="Roboto Condensed" panose="02000000000000000000"/>
              </a:rPr>
              <a:t>(Please delete this box after</a:t>
            </a:r>
          </a:p>
          <a:p>
            <a:pPr algn="ctr"/>
            <a:r>
              <a:rPr lang="en-GB" sz="4600" i="1" dirty="0">
                <a:solidFill>
                  <a:srgbClr val="FF0000"/>
                </a:solidFill>
                <a:latin typeface="Roboto Condensed" panose="02000000000000000000"/>
              </a:rPr>
              <a:t>placing your figure.)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B2BF6C2-B845-4825-AD8C-48EBFA2BA3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207" y="35887961"/>
            <a:ext cx="3234141" cy="2315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397299"/>
      </p:ext>
    </p:extLst>
  </p:cSld>
  <p:clrMapOvr>
    <a:masterClrMapping/>
  </p:clrMapOvr>
</p:sld>
</file>

<file path=ppt/theme/theme1.xml><?xml version="1.0" encoding="utf-8"?>
<a:theme xmlns:a="http://schemas.openxmlformats.org/drawingml/2006/main" name="ce_poster_template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_Initial_Poster_with-Picture_English.pptx" id="{E6AC1961-6301-425B-A3C9-7F1D41744B98}" vid="{C50FF56C-4FD3-46EB-8111-E2E75D293AA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446</Words>
  <Application>Microsoft Office PowerPoint</Application>
  <PresentationFormat>Custom</PresentationFormat>
  <Paragraphs>32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Roboto Condensed</vt:lpstr>
      <vt:lpstr>Roboto Light</vt:lpstr>
      <vt:lpstr>ce_poster_template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Initial Poster</dc:title>
  <dc:creator>Reda Harradi</dc:creator>
  <cp:lastModifiedBy>Reda Harradi</cp:lastModifiedBy>
  <cp:revision>6</cp:revision>
  <cp:lastPrinted>2015-10-22T11:59:28Z</cp:lastPrinted>
  <dcterms:created xsi:type="dcterms:W3CDTF">2019-07-22T12:39:09Z</dcterms:created>
  <dcterms:modified xsi:type="dcterms:W3CDTF">2023-01-31T16:52:32Z</dcterms:modified>
</cp:coreProperties>
</file>