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autoCompressPictures="0">
  <p:sldMasterIdLst>
    <p:sldMasterId id="2147483659" r:id="rId1"/>
    <p:sldMasterId id="2147483699" r:id="rId2"/>
  </p:sldMasterIdLst>
  <p:notesMasterIdLst>
    <p:notesMasterId r:id="rId6"/>
  </p:notesMasterIdLst>
  <p:handoutMasterIdLst>
    <p:handoutMasterId r:id="rId7"/>
  </p:handoutMasterIdLst>
  <p:sldIdLst>
    <p:sldId id="315" r:id="rId3"/>
    <p:sldId id="316" r:id="rId4"/>
    <p:sldId id="318" r:id="rId5"/>
  </p:sldIdLst>
  <p:sldSz cx="12192000" cy="6858000"/>
  <p:notesSz cx="9928225" cy="6797675"/>
  <p:embeddedFontLst>
    <p:embeddedFont>
      <p:font typeface="Roboto" panose="02000000000000000000" pitchFamily="2" charset="0"/>
      <p:regular r:id="rId8"/>
      <p:bold r:id="rId9"/>
      <p:italic r:id="rId10"/>
      <p:boldItalic r:id="rId11"/>
    </p:embeddedFont>
    <p:embeddedFont>
      <p:font typeface="Wingdings 2" panose="05020102010507070707" pitchFamily="18" charset="2"/>
      <p:regular r:id="rId12"/>
    </p:embeddedFont>
  </p:embeddedFontLst>
  <p:defaultTextStyle>
    <a:defPPr>
      <a:defRPr lang="de-DE"/>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2142" userDrawn="1">
          <p15:clr>
            <a:srgbClr val="A4A3A4"/>
          </p15:clr>
        </p15:guide>
        <p15:guide id="2" pos="3127"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F50"/>
    <a:srgbClr val="707070"/>
    <a:srgbClr val="006F5F"/>
    <a:srgbClr val="003E2F"/>
    <a:srgbClr val="E4B402"/>
    <a:srgbClr val="FFD800"/>
    <a:srgbClr val="009EE3"/>
    <a:srgbClr val="51AE32"/>
    <a:srgbClr val="779A2B"/>
    <a:srgbClr val="003E7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5906" autoAdjust="0"/>
  </p:normalViewPr>
  <p:slideViewPr>
    <p:cSldViewPr snapToGrid="0">
      <p:cViewPr varScale="1">
        <p:scale>
          <a:sx n="107" d="100"/>
          <a:sy n="107" d="100"/>
        </p:scale>
        <p:origin x="612" y="90"/>
      </p:cViewPr>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notesViewPr>
    <p:cSldViewPr snapToGrid="0">
      <p:cViewPr varScale="1">
        <p:scale>
          <a:sx n="73" d="100"/>
          <a:sy n="73" d="100"/>
        </p:scale>
        <p:origin x="-2430" y="-96"/>
      </p:cViewPr>
      <p:guideLst>
        <p:guide orient="horz" pos="2142"/>
        <p:guide pos="3127"/>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handoutMaster" Target="handoutMasters/handoutMaster1.xml"/><Relationship Id="rId12" Type="http://schemas.openxmlformats.org/officeDocument/2006/relationships/font" Target="fonts/font5.fntdata"/><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font" Target="fonts/font4.fntdata"/><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font" Target="fonts/font3.fntdata"/><Relationship Id="rId4" Type="http://schemas.openxmlformats.org/officeDocument/2006/relationships/slide" Target="slides/slide2.xml"/><Relationship Id="rId9" Type="http://schemas.openxmlformats.org/officeDocument/2006/relationships/font" Target="fonts/font2.fntdata"/><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4303314" cy="340265"/>
          </a:xfrm>
          <a:prstGeom prst="rect">
            <a:avLst/>
          </a:prstGeom>
        </p:spPr>
        <p:txBody>
          <a:bodyPr vert="horz" lIns="91440" tIns="45720" rIns="91440" bIns="45720" rtlCol="0"/>
          <a:lstStyle>
            <a:lvl1pPr algn="l">
              <a:defRPr sz="1200"/>
            </a:lvl1pPr>
          </a:lstStyle>
          <a:p>
            <a:endParaRPr lang="de-DE" dirty="0">
              <a:latin typeface="Roboto" panose="02000000000000000000" pitchFamily="2" charset="0"/>
            </a:endParaRPr>
          </a:p>
        </p:txBody>
      </p:sp>
      <p:sp>
        <p:nvSpPr>
          <p:cNvPr id="3" name="Datumsplatzhalter 2"/>
          <p:cNvSpPr>
            <a:spLocks noGrp="1"/>
          </p:cNvSpPr>
          <p:nvPr>
            <p:ph type="dt" sz="quarter" idx="1"/>
          </p:nvPr>
        </p:nvSpPr>
        <p:spPr>
          <a:xfrm>
            <a:off x="5622594" y="0"/>
            <a:ext cx="4303314" cy="340265"/>
          </a:xfrm>
          <a:prstGeom prst="rect">
            <a:avLst/>
          </a:prstGeom>
        </p:spPr>
        <p:txBody>
          <a:bodyPr vert="horz" lIns="91440" tIns="45720" rIns="91440" bIns="45720" rtlCol="0"/>
          <a:lstStyle>
            <a:lvl1pPr algn="r">
              <a:defRPr sz="1200"/>
            </a:lvl1pPr>
          </a:lstStyle>
          <a:p>
            <a:fld id="{283A9E21-4981-413F-9BAB-A1BE42E0A624}" type="datetimeFigureOut">
              <a:rPr lang="de-DE" smtClean="0">
                <a:latin typeface="Roboto" panose="02000000000000000000" pitchFamily="2" charset="0"/>
              </a:rPr>
              <a:t>02.02.2023</a:t>
            </a:fld>
            <a:endParaRPr lang="de-DE" dirty="0">
              <a:latin typeface="Roboto" panose="02000000000000000000" pitchFamily="2" charset="0"/>
            </a:endParaRPr>
          </a:p>
        </p:txBody>
      </p:sp>
      <p:sp>
        <p:nvSpPr>
          <p:cNvPr id="4" name="Fußzeilenplatzhalter 3"/>
          <p:cNvSpPr>
            <a:spLocks noGrp="1"/>
          </p:cNvSpPr>
          <p:nvPr>
            <p:ph type="ftr" sz="quarter" idx="2"/>
          </p:nvPr>
        </p:nvSpPr>
        <p:spPr>
          <a:xfrm>
            <a:off x="0" y="6457410"/>
            <a:ext cx="4303314" cy="340265"/>
          </a:xfrm>
          <a:prstGeom prst="rect">
            <a:avLst/>
          </a:prstGeom>
        </p:spPr>
        <p:txBody>
          <a:bodyPr vert="horz" lIns="91440" tIns="45720" rIns="91440" bIns="45720" rtlCol="0" anchor="b"/>
          <a:lstStyle>
            <a:lvl1pPr algn="l">
              <a:defRPr sz="1200"/>
            </a:lvl1pPr>
          </a:lstStyle>
          <a:p>
            <a:endParaRPr lang="de-DE" dirty="0">
              <a:latin typeface="Roboto" panose="02000000000000000000" pitchFamily="2" charset="0"/>
            </a:endParaRPr>
          </a:p>
        </p:txBody>
      </p:sp>
      <p:sp>
        <p:nvSpPr>
          <p:cNvPr id="5" name="Foliennummernplatzhalter 4"/>
          <p:cNvSpPr>
            <a:spLocks noGrp="1"/>
          </p:cNvSpPr>
          <p:nvPr>
            <p:ph type="sldNum" sz="quarter" idx="3"/>
          </p:nvPr>
        </p:nvSpPr>
        <p:spPr>
          <a:xfrm>
            <a:off x="5622594" y="6457410"/>
            <a:ext cx="4303314" cy="340265"/>
          </a:xfrm>
          <a:prstGeom prst="rect">
            <a:avLst/>
          </a:prstGeom>
        </p:spPr>
        <p:txBody>
          <a:bodyPr vert="horz" lIns="91440" tIns="45720" rIns="91440" bIns="45720" rtlCol="0" anchor="b"/>
          <a:lstStyle>
            <a:lvl1pPr algn="r">
              <a:defRPr sz="1200"/>
            </a:lvl1pPr>
          </a:lstStyle>
          <a:p>
            <a:fld id="{B01872BD-D2C1-4FAA-A740-0001980793A7}" type="slidenum">
              <a:rPr lang="de-DE" smtClean="0">
                <a:latin typeface="Roboto" panose="02000000000000000000" pitchFamily="2" charset="0"/>
              </a:rPr>
              <a:t>‹#›</a:t>
            </a:fld>
            <a:endParaRPr lang="de-DE" dirty="0">
              <a:latin typeface="Roboto" panose="02000000000000000000" pitchFamily="2" charset="0"/>
            </a:endParaRPr>
          </a:p>
        </p:txBody>
      </p:sp>
    </p:spTree>
    <p:extLst>
      <p:ext uri="{BB962C8B-B14F-4D97-AF65-F5344CB8AC3E}">
        <p14:creationId xmlns:p14="http://schemas.microsoft.com/office/powerpoint/2010/main" val="6477617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8066" name="Rectangle 2"/>
          <p:cNvSpPr>
            <a:spLocks noGrp="1" noChangeArrowheads="1"/>
          </p:cNvSpPr>
          <p:nvPr>
            <p:ph type="hdr" sz="quarter"/>
          </p:nvPr>
        </p:nvSpPr>
        <p:spPr bwMode="auto">
          <a:xfrm>
            <a:off x="0" y="0"/>
            <a:ext cx="4303314" cy="340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153" tIns="46077" rIns="92153" bIns="46077" numCol="1" anchor="t" anchorCtr="0" compatLnSpc="1">
            <a:prstTxWarp prst="textNoShape">
              <a:avLst/>
            </a:prstTxWarp>
          </a:bodyPr>
          <a:lstStyle>
            <a:lvl1pPr algn="l">
              <a:defRPr sz="1200">
                <a:latin typeface="Roboto" panose="02000000000000000000" pitchFamily="2" charset="0"/>
                <a:cs typeface="+mn-cs"/>
              </a:defRPr>
            </a:lvl1pPr>
          </a:lstStyle>
          <a:p>
            <a:pPr>
              <a:defRPr/>
            </a:pPr>
            <a:endParaRPr lang="de-DE" dirty="0"/>
          </a:p>
        </p:txBody>
      </p:sp>
      <p:sp>
        <p:nvSpPr>
          <p:cNvPr id="88067" name="Rectangle 3"/>
          <p:cNvSpPr>
            <a:spLocks noGrp="1" noChangeArrowheads="1"/>
          </p:cNvSpPr>
          <p:nvPr>
            <p:ph type="dt" idx="1"/>
          </p:nvPr>
        </p:nvSpPr>
        <p:spPr bwMode="auto">
          <a:xfrm>
            <a:off x="5622594" y="0"/>
            <a:ext cx="4303314" cy="340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153" tIns="46077" rIns="92153" bIns="46077" numCol="1" anchor="t" anchorCtr="0" compatLnSpc="1">
            <a:prstTxWarp prst="textNoShape">
              <a:avLst/>
            </a:prstTxWarp>
          </a:bodyPr>
          <a:lstStyle>
            <a:lvl1pPr algn="r">
              <a:defRPr sz="1200">
                <a:latin typeface="Roboto" panose="02000000000000000000" pitchFamily="2" charset="0"/>
                <a:cs typeface="+mn-cs"/>
              </a:defRPr>
            </a:lvl1pPr>
          </a:lstStyle>
          <a:p>
            <a:pPr>
              <a:defRPr/>
            </a:pPr>
            <a:endParaRPr lang="de-DE" dirty="0"/>
          </a:p>
        </p:txBody>
      </p:sp>
      <p:sp>
        <p:nvSpPr>
          <p:cNvPr id="27652" name="Rectangle 4"/>
          <p:cNvSpPr>
            <a:spLocks noGrp="1" noRot="1" noChangeAspect="1" noChangeArrowheads="1" noTextEdit="1"/>
          </p:cNvSpPr>
          <p:nvPr>
            <p:ph type="sldImg" idx="2"/>
          </p:nvPr>
        </p:nvSpPr>
        <p:spPr bwMode="auto">
          <a:xfrm>
            <a:off x="2698750" y="509588"/>
            <a:ext cx="4530725" cy="2549525"/>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8069" name="Rectangle 5"/>
          <p:cNvSpPr>
            <a:spLocks noGrp="1" noChangeArrowheads="1"/>
          </p:cNvSpPr>
          <p:nvPr>
            <p:ph type="body" sz="quarter" idx="3"/>
          </p:nvPr>
        </p:nvSpPr>
        <p:spPr bwMode="auto">
          <a:xfrm>
            <a:off x="992360" y="3228190"/>
            <a:ext cx="7943508" cy="30597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153" tIns="46077" rIns="92153" bIns="46077" numCol="1" anchor="t" anchorCtr="0" compatLnSpc="1">
            <a:prstTxWarp prst="textNoShape">
              <a:avLst/>
            </a:prstTxWarp>
          </a:bodyPr>
          <a:lstStyle/>
          <a:p>
            <a:pPr lvl="0"/>
            <a:r>
              <a:rPr lang="de-DE" noProof="0" dirty="0"/>
              <a:t>Textmasterformate durch Klicken bearbeiten</a:t>
            </a:r>
          </a:p>
          <a:p>
            <a:pPr lvl="1"/>
            <a:r>
              <a:rPr lang="de-DE" noProof="0" dirty="0"/>
              <a:t>Zweite Ebene</a:t>
            </a:r>
          </a:p>
          <a:p>
            <a:pPr lvl="2"/>
            <a:r>
              <a:rPr lang="de-DE" noProof="0" dirty="0"/>
              <a:t>Dritte Ebene</a:t>
            </a:r>
          </a:p>
          <a:p>
            <a:pPr lvl="3"/>
            <a:r>
              <a:rPr lang="de-DE" noProof="0" dirty="0"/>
              <a:t>Vierte Ebene</a:t>
            </a:r>
          </a:p>
          <a:p>
            <a:pPr lvl="4"/>
            <a:r>
              <a:rPr lang="de-DE" noProof="0" dirty="0"/>
              <a:t>Fünfte Ebene</a:t>
            </a:r>
          </a:p>
        </p:txBody>
      </p:sp>
      <p:sp>
        <p:nvSpPr>
          <p:cNvPr id="88070" name="Rectangle 6"/>
          <p:cNvSpPr>
            <a:spLocks noGrp="1" noChangeArrowheads="1"/>
          </p:cNvSpPr>
          <p:nvPr>
            <p:ph type="ftr" sz="quarter" idx="4"/>
          </p:nvPr>
        </p:nvSpPr>
        <p:spPr bwMode="auto">
          <a:xfrm>
            <a:off x="0" y="6456379"/>
            <a:ext cx="4303314" cy="340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153" tIns="46077" rIns="92153" bIns="46077" numCol="1" anchor="b" anchorCtr="0" compatLnSpc="1">
            <a:prstTxWarp prst="textNoShape">
              <a:avLst/>
            </a:prstTxWarp>
          </a:bodyPr>
          <a:lstStyle>
            <a:lvl1pPr algn="l">
              <a:defRPr sz="1200">
                <a:latin typeface="Roboto" panose="02000000000000000000" pitchFamily="2" charset="0"/>
                <a:cs typeface="+mn-cs"/>
              </a:defRPr>
            </a:lvl1pPr>
          </a:lstStyle>
          <a:p>
            <a:pPr>
              <a:defRPr/>
            </a:pPr>
            <a:endParaRPr lang="de-DE" dirty="0"/>
          </a:p>
        </p:txBody>
      </p:sp>
      <p:sp>
        <p:nvSpPr>
          <p:cNvPr id="88071" name="Rectangle 7"/>
          <p:cNvSpPr>
            <a:spLocks noGrp="1" noChangeArrowheads="1"/>
          </p:cNvSpPr>
          <p:nvPr>
            <p:ph type="sldNum" sz="quarter" idx="5"/>
          </p:nvPr>
        </p:nvSpPr>
        <p:spPr bwMode="auto">
          <a:xfrm>
            <a:off x="5622594" y="6456379"/>
            <a:ext cx="4303314" cy="340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153" tIns="46077" rIns="92153" bIns="46077" numCol="1" anchor="b" anchorCtr="0" compatLnSpc="1">
            <a:prstTxWarp prst="textNoShape">
              <a:avLst/>
            </a:prstTxWarp>
          </a:bodyPr>
          <a:lstStyle>
            <a:lvl1pPr algn="r">
              <a:defRPr sz="1200">
                <a:latin typeface="Roboto" panose="02000000000000000000" pitchFamily="2" charset="0"/>
              </a:defRPr>
            </a:lvl1pPr>
          </a:lstStyle>
          <a:p>
            <a:fld id="{5EB2B633-7BEC-49A7-B3BF-92E0C7E450E6}" type="slidenum">
              <a:rPr lang="de-DE" altLang="de-DE" smtClean="0"/>
              <a:pPr/>
              <a:t>‹#›</a:t>
            </a:fld>
            <a:endParaRPr lang="de-DE" altLang="de-DE" dirty="0"/>
          </a:p>
        </p:txBody>
      </p:sp>
    </p:spTree>
    <p:extLst>
      <p:ext uri="{BB962C8B-B14F-4D97-AF65-F5344CB8AC3E}">
        <p14:creationId xmlns:p14="http://schemas.microsoft.com/office/powerpoint/2010/main" val="211696867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Roboto" panose="02000000000000000000" pitchFamily="2" charset="0"/>
        <a:ea typeface="+mn-ea"/>
        <a:cs typeface="+mn-cs"/>
      </a:defRPr>
    </a:lvl1pPr>
    <a:lvl2pPr marL="457200" algn="l" rtl="0" eaLnBrk="0" fontAlgn="base" hangingPunct="0">
      <a:spcBef>
        <a:spcPct val="30000"/>
      </a:spcBef>
      <a:spcAft>
        <a:spcPct val="0"/>
      </a:spcAft>
      <a:defRPr sz="1200" kern="1200">
        <a:solidFill>
          <a:schemeClr val="tx1"/>
        </a:solidFill>
        <a:latin typeface="Roboto" panose="02000000000000000000" pitchFamily="2" charset="0"/>
        <a:ea typeface="+mn-ea"/>
        <a:cs typeface="+mn-cs"/>
      </a:defRPr>
    </a:lvl2pPr>
    <a:lvl3pPr marL="914400" algn="l" rtl="0" eaLnBrk="0" fontAlgn="base" hangingPunct="0">
      <a:spcBef>
        <a:spcPct val="30000"/>
      </a:spcBef>
      <a:spcAft>
        <a:spcPct val="0"/>
      </a:spcAft>
      <a:defRPr sz="1200" kern="1200">
        <a:solidFill>
          <a:schemeClr val="tx1"/>
        </a:solidFill>
        <a:latin typeface="Roboto" panose="02000000000000000000" pitchFamily="2" charset="0"/>
        <a:ea typeface="+mn-ea"/>
        <a:cs typeface="+mn-cs"/>
      </a:defRPr>
    </a:lvl3pPr>
    <a:lvl4pPr marL="1371600" algn="l" rtl="0" eaLnBrk="0" fontAlgn="base" hangingPunct="0">
      <a:spcBef>
        <a:spcPct val="30000"/>
      </a:spcBef>
      <a:spcAft>
        <a:spcPct val="0"/>
      </a:spcAft>
      <a:defRPr sz="1200" kern="1200">
        <a:solidFill>
          <a:schemeClr val="tx1"/>
        </a:solidFill>
        <a:latin typeface="Roboto" panose="02000000000000000000" pitchFamily="2" charset="0"/>
        <a:ea typeface="+mn-ea"/>
        <a:cs typeface="+mn-cs"/>
      </a:defRPr>
    </a:lvl4pPr>
    <a:lvl5pPr marL="1828800" algn="l" rtl="0" eaLnBrk="0" fontAlgn="base" hangingPunct="0">
      <a:spcBef>
        <a:spcPct val="30000"/>
      </a:spcBef>
      <a:spcAft>
        <a:spcPct val="0"/>
      </a:spcAft>
      <a:defRPr sz="1200" kern="1200">
        <a:solidFill>
          <a:schemeClr val="tx1"/>
        </a:solidFill>
        <a:latin typeface="Roboto" panose="020000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iegmar">
    <p:spTree>
      <p:nvGrpSpPr>
        <p:cNvPr id="1" name=""/>
        <p:cNvGrpSpPr/>
        <p:nvPr/>
      </p:nvGrpSpPr>
      <p:grpSpPr>
        <a:xfrm>
          <a:off x="0" y="0"/>
          <a:ext cx="0" cy="0"/>
          <a:chOff x="0" y="0"/>
          <a:chExt cx="0" cy="0"/>
        </a:xfrm>
      </p:grpSpPr>
      <p:sp>
        <p:nvSpPr>
          <p:cNvPr id="13" name="Textplatzhalter 7"/>
          <p:cNvSpPr>
            <a:spLocks noGrp="1"/>
          </p:cNvSpPr>
          <p:nvPr>
            <p:ph type="body" sz="quarter" idx="13"/>
          </p:nvPr>
        </p:nvSpPr>
        <p:spPr>
          <a:xfrm>
            <a:off x="334963" y="1657884"/>
            <a:ext cx="11557000" cy="567157"/>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en-US"/>
              <a:t>Edit Master text styles</a:t>
            </a:r>
          </a:p>
        </p:txBody>
      </p:sp>
      <p:sp>
        <p:nvSpPr>
          <p:cNvPr id="14" name="Bildplatzhalter 2"/>
          <p:cNvSpPr>
            <a:spLocks noGrp="1"/>
          </p:cNvSpPr>
          <p:nvPr>
            <p:ph type="pic" sz="quarter" idx="10"/>
          </p:nvPr>
        </p:nvSpPr>
        <p:spPr>
          <a:xfrm>
            <a:off x="0" y="2420938"/>
            <a:ext cx="12192000" cy="4096740"/>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en-US"/>
              <a:t>Click icon to add picture</a:t>
            </a:r>
            <a:endParaRPr lang="de-DE" dirty="0"/>
          </a:p>
        </p:txBody>
      </p:sp>
      <p:sp>
        <p:nvSpPr>
          <p:cNvPr id="6" name="Date Placeholder 2">
            <a:extLst>
              <a:ext uri="{FF2B5EF4-FFF2-40B4-BE49-F238E27FC236}">
                <a16:creationId xmlns:a16="http://schemas.microsoft.com/office/drawing/2014/main" id="{1B07D594-7554-4270-A136-3B8013A0B4C5}"/>
              </a:ext>
            </a:extLst>
          </p:cNvPr>
          <p:cNvSpPr>
            <a:spLocks noGrp="1"/>
          </p:cNvSpPr>
          <p:nvPr>
            <p:ph type="dt" sz="half" idx="2"/>
          </p:nvPr>
        </p:nvSpPr>
        <p:spPr>
          <a:xfrm>
            <a:off x="987581"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47635B66-DFAF-40AC-A155-0CF5CFFA16C8}" type="datetime1">
              <a:rPr lang="en-GB" smtClean="0"/>
              <a:t>02/02/2023</a:t>
            </a:fld>
            <a:endParaRPr lang="en-US" dirty="0"/>
          </a:p>
        </p:txBody>
      </p:sp>
    </p:spTree>
    <p:extLst>
      <p:ext uri="{BB962C8B-B14F-4D97-AF65-F5344CB8AC3E}">
        <p14:creationId xmlns:p14="http://schemas.microsoft.com/office/powerpoint/2010/main" val="466264478"/>
      </p:ext>
    </p:extLst>
  </p:cSld>
  <p:clrMapOvr>
    <a:masterClrMapping/>
  </p:clrMapOvr>
  <p:extLst mod="1">
    <p:ext uri="{DCECCB84-F9BA-43D5-87BE-67443E8EF086}">
      <p15:sldGuideLst xmlns:p15="http://schemas.microsoft.com/office/powerpoint/2012/main">
        <p15:guide id="1" orient="horz" pos="731">
          <p15:clr>
            <a:srgbClr val="9FCC3B"/>
          </p15:clr>
        </p15:guide>
        <p15:guide id="2" orient="horz" pos="210">
          <p15:clr>
            <a:srgbClr val="9FCC3B"/>
          </p15:clr>
        </p15:guide>
        <p15:guide id="6" pos="211">
          <p15:clr>
            <a:srgbClr val="9FCC3B"/>
          </p15:clr>
        </p15:guide>
        <p15:guide id="7" orient="horz" pos="1162">
          <p15:clr>
            <a:srgbClr val="000000"/>
          </p15:clr>
        </p15:guide>
        <p15:guide id="8" orient="horz" pos="1525">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delsberg">
    <p:spTree>
      <p:nvGrpSpPr>
        <p:cNvPr id="1" name=""/>
        <p:cNvGrpSpPr/>
        <p:nvPr/>
      </p:nvGrpSpPr>
      <p:grpSpPr>
        <a:xfrm>
          <a:off x="0" y="0"/>
          <a:ext cx="0" cy="0"/>
          <a:chOff x="0" y="0"/>
          <a:chExt cx="0" cy="0"/>
        </a:xfrm>
      </p:grpSpPr>
      <p:sp>
        <p:nvSpPr>
          <p:cNvPr id="13" name="Textplatzhalter 7"/>
          <p:cNvSpPr>
            <a:spLocks noGrp="1"/>
          </p:cNvSpPr>
          <p:nvPr>
            <p:ph type="body" sz="quarter" idx="13"/>
          </p:nvPr>
        </p:nvSpPr>
        <p:spPr>
          <a:xfrm>
            <a:off x="334963" y="1657885"/>
            <a:ext cx="11557000" cy="567156"/>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en-US"/>
              <a:t>Edit Master text styles</a:t>
            </a:r>
          </a:p>
        </p:txBody>
      </p:sp>
      <p:sp>
        <p:nvSpPr>
          <p:cNvPr id="14" name="Bildplatzhalter 2"/>
          <p:cNvSpPr>
            <a:spLocks noGrp="1"/>
          </p:cNvSpPr>
          <p:nvPr>
            <p:ph type="pic" sz="quarter" idx="10"/>
          </p:nvPr>
        </p:nvSpPr>
        <p:spPr>
          <a:xfrm>
            <a:off x="0" y="2420938"/>
            <a:ext cx="2711450" cy="2440622"/>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en-US"/>
              <a:t>Click icon to add picture</a:t>
            </a:r>
            <a:endParaRPr lang="de-DE" dirty="0"/>
          </a:p>
        </p:txBody>
      </p:sp>
      <p:sp>
        <p:nvSpPr>
          <p:cNvPr id="5" name="Bildplatzhalter 2"/>
          <p:cNvSpPr>
            <a:spLocks noGrp="1"/>
          </p:cNvSpPr>
          <p:nvPr>
            <p:ph type="pic" sz="quarter" idx="14"/>
          </p:nvPr>
        </p:nvSpPr>
        <p:spPr>
          <a:xfrm>
            <a:off x="2711450" y="2420938"/>
            <a:ext cx="5225098" cy="2440622"/>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en-US"/>
              <a:t>Click icon to add picture</a:t>
            </a:r>
            <a:endParaRPr lang="de-DE" dirty="0"/>
          </a:p>
        </p:txBody>
      </p:sp>
      <p:sp>
        <p:nvSpPr>
          <p:cNvPr id="6" name="Bildplatzhalter 2"/>
          <p:cNvSpPr>
            <a:spLocks noGrp="1"/>
          </p:cNvSpPr>
          <p:nvPr>
            <p:ph type="pic" sz="quarter" idx="15"/>
          </p:nvPr>
        </p:nvSpPr>
        <p:spPr>
          <a:xfrm>
            <a:off x="7940040" y="2420938"/>
            <a:ext cx="4251960" cy="2440622"/>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en-US"/>
              <a:t>Click icon to add picture</a:t>
            </a:r>
            <a:endParaRPr lang="de-DE" dirty="0"/>
          </a:p>
        </p:txBody>
      </p:sp>
      <p:sp>
        <p:nvSpPr>
          <p:cNvPr id="9" name="Bildplatzhalter 4"/>
          <p:cNvSpPr>
            <a:spLocks noGrp="1"/>
          </p:cNvSpPr>
          <p:nvPr>
            <p:ph type="pic" sz="quarter" idx="16" hasCustomPrompt="1"/>
          </p:nvPr>
        </p:nvSpPr>
        <p:spPr>
          <a:xfrm>
            <a:off x="334963" y="5200968"/>
            <a:ext cx="1404937" cy="999807"/>
          </a:xfrm>
          <a:prstGeom prst="rect">
            <a:avLst/>
          </a:prstGeom>
        </p:spPr>
        <p:txBody>
          <a:bodyPr anchor="b">
            <a:noAutofit/>
          </a:bodyPr>
          <a:lstStyle>
            <a:lvl1pPr marL="0" indent="0" algn="ctr">
              <a:buNone/>
              <a:defRPr sz="2000">
                <a:latin typeface="Roboto" panose="02000000000000000000" pitchFamily="2" charset="0"/>
                <a:ea typeface="Roboto" panose="02000000000000000000" pitchFamily="2" charset="0"/>
              </a:defRPr>
            </a:lvl1pPr>
          </a:lstStyle>
          <a:p>
            <a:r>
              <a:rPr lang="en-US" noProof="0" dirty="0"/>
              <a:t>Logo</a:t>
            </a:r>
          </a:p>
        </p:txBody>
      </p:sp>
      <p:sp>
        <p:nvSpPr>
          <p:cNvPr id="7" name="Textplatzhalter 7"/>
          <p:cNvSpPr>
            <a:spLocks noGrp="1"/>
          </p:cNvSpPr>
          <p:nvPr>
            <p:ph type="body" sz="quarter" idx="11"/>
          </p:nvPr>
        </p:nvSpPr>
        <p:spPr>
          <a:xfrm>
            <a:off x="2387601" y="5139267"/>
            <a:ext cx="9504362" cy="1061508"/>
          </a:xfrm>
          <a:prstGeom prst="rect">
            <a:avLst/>
          </a:prstGeom>
        </p:spPr>
        <p:txBody>
          <a:bodyPr lIns="0" tIns="0" rIns="0" bIns="0">
            <a:normAutofit/>
          </a:bodyPr>
          <a:lstStyle>
            <a:lvl1pPr marL="0" indent="0">
              <a:buNone/>
              <a:defRPr sz="2000">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en-US"/>
              <a:t>Edit Master text styles</a:t>
            </a:r>
          </a:p>
        </p:txBody>
      </p:sp>
      <p:sp>
        <p:nvSpPr>
          <p:cNvPr id="11" name="Date Placeholder 2">
            <a:extLst>
              <a:ext uri="{FF2B5EF4-FFF2-40B4-BE49-F238E27FC236}">
                <a16:creationId xmlns:a16="http://schemas.microsoft.com/office/drawing/2014/main" id="{FBEFEB27-0714-44A5-AE0D-139686C59BFB}"/>
              </a:ext>
            </a:extLst>
          </p:cNvPr>
          <p:cNvSpPr>
            <a:spLocks noGrp="1"/>
          </p:cNvSpPr>
          <p:nvPr>
            <p:ph type="dt" sz="half" idx="2"/>
          </p:nvPr>
        </p:nvSpPr>
        <p:spPr>
          <a:xfrm>
            <a:off x="987581"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3B4356A8-90CD-4FE2-9890-7E4EC202AA80}" type="datetime1">
              <a:rPr lang="en-GB" smtClean="0"/>
              <a:t>02/02/2023</a:t>
            </a:fld>
            <a:endParaRPr lang="en-US" dirty="0"/>
          </a:p>
        </p:txBody>
      </p:sp>
    </p:spTree>
    <p:extLst>
      <p:ext uri="{BB962C8B-B14F-4D97-AF65-F5344CB8AC3E}">
        <p14:creationId xmlns:p14="http://schemas.microsoft.com/office/powerpoint/2010/main" val="3447955042"/>
      </p:ext>
    </p:extLst>
  </p:cSld>
  <p:clrMapOvr>
    <a:masterClrMapping/>
  </p:clrMapOvr>
  <p:extLst mod="1">
    <p:ext uri="{DCECCB84-F9BA-43D5-87BE-67443E8EF086}">
      <p15:sldGuideLst xmlns:p15="http://schemas.microsoft.com/office/powerpoint/2012/main">
        <p15:guide id="0" orient="horz" pos="3067" userDrawn="1">
          <p15:clr>
            <a:srgbClr val="5ACBF0"/>
          </p15:clr>
        </p15:guide>
        <p15:guide id="1" orient="horz" pos="731">
          <p15:clr>
            <a:srgbClr val="9FCC3B"/>
          </p15:clr>
        </p15:guide>
        <p15:guide id="2" orient="horz" pos="210">
          <p15:clr>
            <a:srgbClr val="9FCC3B"/>
          </p15:clr>
        </p15:guide>
        <p15:guide id="6" pos="211">
          <p15:clr>
            <a:srgbClr val="9FCC3B"/>
          </p15:clr>
        </p15:guide>
        <p15:guide id="7" orient="horz" pos="1162">
          <p15:clr>
            <a:srgbClr val="000000"/>
          </p15:clr>
        </p15:guide>
        <p15:guide id="8" orient="horz" pos="1525">
          <p15:clr>
            <a:srgbClr val="5ACBF0"/>
          </p15:clr>
        </p15:guide>
        <p15:guide id="9" orient="horz" pos="3271" userDrawn="1">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Glösa">
    <p:spTree>
      <p:nvGrpSpPr>
        <p:cNvPr id="1" name=""/>
        <p:cNvGrpSpPr/>
        <p:nvPr/>
      </p:nvGrpSpPr>
      <p:grpSpPr>
        <a:xfrm>
          <a:off x="0" y="0"/>
          <a:ext cx="0" cy="0"/>
          <a:chOff x="0" y="0"/>
          <a:chExt cx="0" cy="0"/>
        </a:xfrm>
      </p:grpSpPr>
      <p:sp>
        <p:nvSpPr>
          <p:cNvPr id="13" name="Textplatzhalter 7"/>
          <p:cNvSpPr>
            <a:spLocks noGrp="1"/>
          </p:cNvSpPr>
          <p:nvPr>
            <p:ph type="body" sz="quarter" idx="13"/>
          </p:nvPr>
        </p:nvSpPr>
        <p:spPr>
          <a:xfrm>
            <a:off x="1973702" y="1685719"/>
            <a:ext cx="10216800" cy="928800"/>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en-US"/>
              <a:t>Edit Master text styles</a:t>
            </a:r>
          </a:p>
        </p:txBody>
      </p:sp>
      <p:sp>
        <p:nvSpPr>
          <p:cNvPr id="9" name="Bildplatzhalter 2"/>
          <p:cNvSpPr>
            <a:spLocks noGrp="1"/>
          </p:cNvSpPr>
          <p:nvPr>
            <p:ph type="pic" sz="quarter" idx="10"/>
          </p:nvPr>
        </p:nvSpPr>
        <p:spPr>
          <a:xfrm>
            <a:off x="1974078" y="2743200"/>
            <a:ext cx="10216800" cy="3776400"/>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en-US"/>
              <a:t>Click icon to add picture</a:t>
            </a:r>
            <a:endParaRPr lang="de-DE" dirty="0"/>
          </a:p>
        </p:txBody>
      </p:sp>
      <p:sp>
        <p:nvSpPr>
          <p:cNvPr id="10" name="Date Placeholder 2">
            <a:extLst>
              <a:ext uri="{FF2B5EF4-FFF2-40B4-BE49-F238E27FC236}">
                <a16:creationId xmlns:a16="http://schemas.microsoft.com/office/drawing/2014/main" id="{21CDC23D-025D-4D35-A11F-D7B3B1FD82C9}"/>
              </a:ext>
            </a:extLst>
          </p:cNvPr>
          <p:cNvSpPr>
            <a:spLocks noGrp="1"/>
          </p:cNvSpPr>
          <p:nvPr>
            <p:ph type="dt" sz="half" idx="2"/>
          </p:nvPr>
        </p:nvSpPr>
        <p:spPr>
          <a:xfrm>
            <a:off x="987581"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519B3FAA-DFC7-47A4-B554-028590607F1D}" type="datetime1">
              <a:rPr lang="en-GB" smtClean="0"/>
              <a:t>02/02/2023</a:t>
            </a:fld>
            <a:endParaRPr lang="en-US" dirty="0"/>
          </a:p>
        </p:txBody>
      </p:sp>
      <p:sp>
        <p:nvSpPr>
          <p:cNvPr id="7" name="Text Box 9">
            <a:extLst>
              <a:ext uri="{FF2B5EF4-FFF2-40B4-BE49-F238E27FC236}">
                <a16:creationId xmlns:a16="http://schemas.microsoft.com/office/drawing/2014/main" id="{BE51910A-D24D-4F0B-9359-0650E09AEBE5}"/>
              </a:ext>
            </a:extLst>
          </p:cNvPr>
          <p:cNvSpPr txBox="1">
            <a:spLocks noChangeArrowheads="1"/>
          </p:cNvSpPr>
          <p:nvPr userDrawn="1"/>
        </p:nvSpPr>
        <p:spPr bwMode="auto">
          <a:xfrm>
            <a:off x="197882" y="2271736"/>
            <a:ext cx="1662175" cy="3385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algn="ctr" eaLnBrk="0" fontAlgn="base" hangingPunct="0">
              <a:spcBef>
                <a:spcPct val="0"/>
              </a:spcBef>
              <a:spcAft>
                <a:spcPct val="0"/>
              </a:spcAft>
              <a:defRPr>
                <a:solidFill>
                  <a:schemeClr val="tx1"/>
                </a:solidFill>
                <a:latin typeface="Verdana" pitchFamily="34" charset="0"/>
              </a:defRPr>
            </a:lvl6pPr>
            <a:lvl7pPr marL="2971800" indent="-228600" algn="ctr" eaLnBrk="0" fontAlgn="base" hangingPunct="0">
              <a:spcBef>
                <a:spcPct val="0"/>
              </a:spcBef>
              <a:spcAft>
                <a:spcPct val="0"/>
              </a:spcAft>
              <a:defRPr>
                <a:solidFill>
                  <a:schemeClr val="tx1"/>
                </a:solidFill>
                <a:latin typeface="Verdana" pitchFamily="34" charset="0"/>
              </a:defRPr>
            </a:lvl7pPr>
            <a:lvl8pPr marL="3429000" indent="-228600" algn="ctr" eaLnBrk="0" fontAlgn="base" hangingPunct="0">
              <a:spcBef>
                <a:spcPct val="0"/>
              </a:spcBef>
              <a:spcAft>
                <a:spcPct val="0"/>
              </a:spcAft>
              <a:defRPr>
                <a:solidFill>
                  <a:schemeClr val="tx1"/>
                </a:solidFill>
                <a:latin typeface="Verdana" pitchFamily="34" charset="0"/>
              </a:defRPr>
            </a:lvl8pPr>
            <a:lvl9pPr marL="3886200" indent="-228600" algn="ctr" eaLnBrk="0" fontAlgn="base" hangingPunct="0">
              <a:spcBef>
                <a:spcPct val="0"/>
              </a:spcBef>
              <a:spcAft>
                <a:spcPct val="0"/>
              </a:spcAft>
              <a:defRPr>
                <a:solidFill>
                  <a:schemeClr val="tx1"/>
                </a:solidFill>
                <a:latin typeface="Verdana"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800" b="0" i="0" u="none" strike="noStrike" kern="0" cap="none" spc="0" normalizeH="0" baseline="0" noProof="0" dirty="0">
                <a:ln>
                  <a:noFill/>
                </a:ln>
                <a:solidFill>
                  <a:srgbClr val="4A8246"/>
                </a:solidFill>
                <a:effectLst/>
                <a:uLnTx/>
                <a:uFillTx/>
                <a:latin typeface="+mj-lt"/>
              </a:rPr>
              <a:t>Professur Technische Informatik</a:t>
            </a:r>
          </a:p>
          <a:p>
            <a:pPr marL="0" marR="0" lvl="0" indent="0" defTabSz="914400" eaLnBrk="1" fontAlgn="auto" latinLnBrk="0" hangingPunct="1">
              <a:lnSpc>
                <a:spcPct val="100000"/>
              </a:lnSpc>
              <a:spcBef>
                <a:spcPts val="0"/>
              </a:spcBef>
              <a:spcAft>
                <a:spcPts val="0"/>
              </a:spcAft>
              <a:buClrTx/>
              <a:buSzTx/>
              <a:buFontTx/>
              <a:buNone/>
              <a:tabLst/>
              <a:defRPr/>
            </a:pPr>
            <a:r>
              <a:rPr kumimoji="0" lang="en-GB" sz="800" b="0" i="0" u="none" strike="noStrike" kern="0" cap="none" spc="0" normalizeH="0" baseline="0" noProof="0" dirty="0">
                <a:ln>
                  <a:noFill/>
                </a:ln>
                <a:solidFill>
                  <a:srgbClr val="4A8246"/>
                </a:solidFill>
                <a:effectLst/>
                <a:uLnTx/>
                <a:uFillTx/>
                <a:latin typeface="+mj-lt"/>
              </a:rPr>
              <a:t>Prof. </a:t>
            </a:r>
            <a:r>
              <a:rPr kumimoji="0" lang="de-DE" sz="800" b="0" i="0" u="none" strike="noStrike" kern="0" cap="none" spc="0" normalizeH="0" baseline="0" noProof="0" dirty="0">
                <a:ln>
                  <a:noFill/>
                </a:ln>
                <a:solidFill>
                  <a:srgbClr val="4A8246"/>
                </a:solidFill>
                <a:effectLst/>
                <a:uLnTx/>
                <a:uFillTx/>
                <a:latin typeface="+mj-lt"/>
              </a:rPr>
              <a:t>Dr. Dr.</a:t>
            </a:r>
            <a:r>
              <a:rPr kumimoji="0" lang="en-GB" sz="800" b="0" i="0" u="none" strike="noStrike" kern="0" cap="none" spc="0" normalizeH="0" baseline="0" noProof="0" dirty="0">
                <a:ln>
                  <a:noFill/>
                </a:ln>
                <a:solidFill>
                  <a:srgbClr val="4A8246"/>
                </a:solidFill>
                <a:effectLst/>
                <a:uLnTx/>
                <a:uFillTx/>
                <a:latin typeface="+mj-lt"/>
              </a:rPr>
              <a:t> h. c. Wolfram Hardt</a:t>
            </a:r>
          </a:p>
        </p:txBody>
      </p:sp>
      <p:pic>
        <p:nvPicPr>
          <p:cNvPr id="8" name="Picture 7">
            <a:extLst>
              <a:ext uri="{FF2B5EF4-FFF2-40B4-BE49-F238E27FC236}">
                <a16:creationId xmlns:a16="http://schemas.microsoft.com/office/drawing/2014/main" id="{7D26301A-B1C4-41E7-AA11-BFF9BD8B01C7}"/>
              </a:ext>
            </a:extLst>
          </p:cNvPr>
          <p:cNvPicPr>
            <a:picLocks noChangeAspect="1"/>
          </p:cNvPicPr>
          <p:nvPr userDrawn="1"/>
        </p:nvPicPr>
        <p:blipFill>
          <a:blip r:embed="rId2"/>
          <a:stretch>
            <a:fillRect/>
          </a:stretch>
        </p:blipFill>
        <p:spPr>
          <a:xfrm>
            <a:off x="582998" y="1666364"/>
            <a:ext cx="876281" cy="627315"/>
          </a:xfrm>
          <a:prstGeom prst="rect">
            <a:avLst/>
          </a:prstGeom>
        </p:spPr>
      </p:pic>
    </p:spTree>
    <p:extLst>
      <p:ext uri="{BB962C8B-B14F-4D97-AF65-F5344CB8AC3E}">
        <p14:creationId xmlns:p14="http://schemas.microsoft.com/office/powerpoint/2010/main" val="3632815719"/>
      </p:ext>
    </p:extLst>
  </p:cSld>
  <p:clrMapOvr>
    <a:masterClrMapping/>
  </p:clrMapOvr>
  <p:extLst mod="1">
    <p:ext uri="{DCECCB84-F9BA-43D5-87BE-67443E8EF086}">
      <p15:sldGuideLst xmlns:p15="http://schemas.microsoft.com/office/powerpoint/2012/main">
        <p15:guide id="1" orient="horz" pos="731">
          <p15:clr>
            <a:srgbClr val="9FCC3B"/>
          </p15:clr>
        </p15:guide>
        <p15:guide id="2" orient="horz" pos="210">
          <p15:clr>
            <a:srgbClr val="9FCC3B"/>
          </p15:clr>
        </p15:guide>
        <p15:guide id="6" pos="211">
          <p15:clr>
            <a:srgbClr val="9FCC3B"/>
          </p15:clr>
        </p15:guide>
        <p15:guide id="7" orient="horz" pos="1162">
          <p15:clr>
            <a:srgbClr val="000000"/>
          </p15:clr>
        </p15:guide>
        <p15:guide id="8" orient="horz" pos="1525">
          <p15:clr>
            <a:srgbClr val="5ACBF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Kaßberg">
    <p:spTree>
      <p:nvGrpSpPr>
        <p:cNvPr id="1" name=""/>
        <p:cNvGrpSpPr/>
        <p:nvPr/>
      </p:nvGrpSpPr>
      <p:grpSpPr>
        <a:xfrm>
          <a:off x="0" y="0"/>
          <a:ext cx="0" cy="0"/>
          <a:chOff x="0" y="0"/>
          <a:chExt cx="0" cy="0"/>
        </a:xfrm>
      </p:grpSpPr>
      <p:sp>
        <p:nvSpPr>
          <p:cNvPr id="9" name="Bildplatzhalter 2"/>
          <p:cNvSpPr>
            <a:spLocks noGrp="1"/>
          </p:cNvSpPr>
          <p:nvPr>
            <p:ph type="pic" sz="quarter" idx="14"/>
          </p:nvPr>
        </p:nvSpPr>
        <p:spPr>
          <a:xfrm>
            <a:off x="0" y="1484313"/>
            <a:ext cx="3169920" cy="3186747"/>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en-US"/>
              <a:t>Click icon to add picture</a:t>
            </a:r>
            <a:endParaRPr lang="de-DE" dirty="0"/>
          </a:p>
        </p:txBody>
      </p:sp>
      <p:sp>
        <p:nvSpPr>
          <p:cNvPr id="14" name="Bildplatzhalter 2"/>
          <p:cNvSpPr>
            <a:spLocks noGrp="1"/>
          </p:cNvSpPr>
          <p:nvPr>
            <p:ph type="pic" sz="quarter" idx="10"/>
          </p:nvPr>
        </p:nvSpPr>
        <p:spPr>
          <a:xfrm>
            <a:off x="3177540" y="1484313"/>
            <a:ext cx="4930140" cy="3186747"/>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en-US"/>
              <a:t>Click icon to add picture</a:t>
            </a:r>
            <a:endParaRPr lang="de-DE" dirty="0"/>
          </a:p>
        </p:txBody>
      </p:sp>
      <p:sp>
        <p:nvSpPr>
          <p:cNvPr id="10" name="Bildplatzhalter 2"/>
          <p:cNvSpPr>
            <a:spLocks noGrp="1"/>
          </p:cNvSpPr>
          <p:nvPr>
            <p:ph type="pic" sz="quarter" idx="15"/>
          </p:nvPr>
        </p:nvSpPr>
        <p:spPr>
          <a:xfrm>
            <a:off x="8115300" y="1484313"/>
            <a:ext cx="4076700" cy="3186747"/>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en-US"/>
              <a:t>Click icon to add picture</a:t>
            </a:r>
            <a:endParaRPr lang="de-DE" dirty="0"/>
          </a:p>
        </p:txBody>
      </p:sp>
      <p:sp>
        <p:nvSpPr>
          <p:cNvPr id="13" name="Textplatzhalter 7"/>
          <p:cNvSpPr>
            <a:spLocks noGrp="1"/>
          </p:cNvSpPr>
          <p:nvPr>
            <p:ph type="body" sz="quarter" idx="13"/>
          </p:nvPr>
        </p:nvSpPr>
        <p:spPr>
          <a:xfrm>
            <a:off x="334963" y="4938395"/>
            <a:ext cx="11557000" cy="1262380"/>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en-US"/>
              <a:t>Edit Master text styles</a:t>
            </a:r>
          </a:p>
        </p:txBody>
      </p:sp>
      <p:sp>
        <p:nvSpPr>
          <p:cNvPr id="8" name="Date Placeholder 2">
            <a:extLst>
              <a:ext uri="{FF2B5EF4-FFF2-40B4-BE49-F238E27FC236}">
                <a16:creationId xmlns:a16="http://schemas.microsoft.com/office/drawing/2014/main" id="{43DCB240-607F-47B3-9C18-0F4B93514F48}"/>
              </a:ext>
            </a:extLst>
          </p:cNvPr>
          <p:cNvSpPr>
            <a:spLocks noGrp="1"/>
          </p:cNvSpPr>
          <p:nvPr>
            <p:ph type="dt" sz="half" idx="2"/>
          </p:nvPr>
        </p:nvSpPr>
        <p:spPr>
          <a:xfrm>
            <a:off x="987581"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16A09368-75E2-4D80-A6FC-5A2DA2E1276A}" type="datetime1">
              <a:rPr lang="en-GB" smtClean="0"/>
              <a:t>02/02/2023</a:t>
            </a:fld>
            <a:endParaRPr lang="en-US" dirty="0"/>
          </a:p>
        </p:txBody>
      </p:sp>
    </p:spTree>
    <p:extLst>
      <p:ext uri="{BB962C8B-B14F-4D97-AF65-F5344CB8AC3E}">
        <p14:creationId xmlns:p14="http://schemas.microsoft.com/office/powerpoint/2010/main" val="3839953490"/>
      </p:ext>
    </p:extLst>
  </p:cSld>
  <p:clrMapOvr>
    <a:masterClrMapping/>
  </p:clrMapOvr>
  <p:extLst mod="1">
    <p:ext uri="{DCECCB84-F9BA-43D5-87BE-67443E8EF086}">
      <p15:sldGuideLst xmlns:p15="http://schemas.microsoft.com/office/powerpoint/2012/main">
        <p15:guide id="0" pos="3749" userDrawn="1">
          <p15:clr>
            <a:srgbClr val="5ACBF0"/>
          </p15:clr>
        </p15:guide>
        <p15:guide id="1" orient="horz" pos="731">
          <p15:clr>
            <a:srgbClr val="9FCC3B"/>
          </p15:clr>
        </p15:guide>
        <p15:guide id="2" orient="horz" pos="210">
          <p15:clr>
            <a:srgbClr val="9FCC3B"/>
          </p15:clr>
        </p15:guide>
        <p15:guide id="6" pos="211">
          <p15:clr>
            <a:srgbClr val="9FCC3B"/>
          </p15:clr>
        </p15:guide>
        <p15:guide id="7" orient="horz" pos="935" userDrawn="1">
          <p15:clr>
            <a:srgbClr val="000000"/>
          </p15:clr>
        </p15:guide>
        <p15:guide id="8" orient="horz" pos="1525">
          <p15:clr>
            <a:srgbClr val="5ACBF0"/>
          </p15:clr>
        </p15:guide>
        <p15:guide id="9" pos="3931" userDrawn="1">
          <p15:clr>
            <a:srgbClr val="5ACBF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eichenhain">
    <p:spTree>
      <p:nvGrpSpPr>
        <p:cNvPr id="1" name=""/>
        <p:cNvGrpSpPr/>
        <p:nvPr/>
      </p:nvGrpSpPr>
      <p:grpSpPr>
        <a:xfrm>
          <a:off x="0" y="0"/>
          <a:ext cx="0" cy="0"/>
          <a:chOff x="0" y="0"/>
          <a:chExt cx="0" cy="0"/>
        </a:xfrm>
      </p:grpSpPr>
      <p:sp>
        <p:nvSpPr>
          <p:cNvPr id="10" name="Textplatzhalter 7"/>
          <p:cNvSpPr>
            <a:spLocks noGrp="1"/>
          </p:cNvSpPr>
          <p:nvPr>
            <p:ph type="body" sz="quarter" idx="13"/>
          </p:nvPr>
        </p:nvSpPr>
        <p:spPr>
          <a:xfrm>
            <a:off x="192088" y="908050"/>
            <a:ext cx="11807825" cy="928370"/>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en-US" dirty="0"/>
              <a:t>Edit Master text styles</a:t>
            </a:r>
          </a:p>
        </p:txBody>
      </p:sp>
      <p:sp>
        <p:nvSpPr>
          <p:cNvPr id="7" name="Textplatzhalter 7"/>
          <p:cNvSpPr>
            <a:spLocks noGrp="1"/>
          </p:cNvSpPr>
          <p:nvPr>
            <p:ph type="body" sz="quarter" idx="11" hasCustomPrompt="1"/>
          </p:nvPr>
        </p:nvSpPr>
        <p:spPr>
          <a:xfrm>
            <a:off x="192088" y="1996440"/>
            <a:ext cx="11807825" cy="4348798"/>
          </a:xfrm>
          <a:prstGeom prst="rect">
            <a:avLst/>
          </a:prstGeom>
        </p:spPr>
        <p:txBody>
          <a:bodyPr>
            <a:normAutofit/>
          </a:bodyPr>
          <a:lstStyle>
            <a:lvl1pPr>
              <a:defRPr sz="2400">
                <a:latin typeface="Roboto" panose="02000000000000000000" pitchFamily="2" charset="0"/>
                <a:ea typeface="Roboto" panose="02000000000000000000" pitchFamily="2" charset="0"/>
              </a:defRPr>
            </a:lvl1pPr>
            <a:lvl2pPr>
              <a:defRPr sz="2000">
                <a:latin typeface="Roboto" panose="02000000000000000000" pitchFamily="2" charset="0"/>
                <a:ea typeface="Roboto" panose="02000000000000000000" pitchFamily="2" charset="0"/>
              </a:defRPr>
            </a:lvl2pPr>
            <a:lvl3pPr>
              <a:defRPr sz="1800">
                <a:latin typeface="Roboto" panose="02000000000000000000" pitchFamily="2" charset="0"/>
                <a:ea typeface="Roboto" panose="02000000000000000000" pitchFamily="2" charset="0"/>
              </a:defRPr>
            </a:lvl3pPr>
            <a:lvl4pPr>
              <a:defRPr sz="1600">
                <a:latin typeface="Roboto" panose="02000000000000000000" pitchFamily="2" charset="0"/>
                <a:ea typeface="Roboto" panose="02000000000000000000" pitchFamily="2" charset="0"/>
              </a:defRPr>
            </a:lvl4pPr>
            <a:lvl5pPr>
              <a:defRPr sz="1600">
                <a:latin typeface="Roboto" panose="02000000000000000000" pitchFamily="2" charset="0"/>
                <a:ea typeface="Roboto" panose="02000000000000000000" pitchFamily="2" charset="0"/>
              </a:defRPr>
            </a:lvl5pPr>
          </a:lstStyle>
          <a:p>
            <a:pPr lvl="0"/>
            <a:r>
              <a:rPr lang="en-US" noProof="0" dirty="0"/>
              <a:t>Click to add text</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8" name="Date Placeholder 2">
            <a:extLst>
              <a:ext uri="{FF2B5EF4-FFF2-40B4-BE49-F238E27FC236}">
                <a16:creationId xmlns:a16="http://schemas.microsoft.com/office/drawing/2014/main" id="{4C97CB52-D7BA-45E7-B208-E0926B2250A6}"/>
              </a:ext>
            </a:extLst>
          </p:cNvPr>
          <p:cNvSpPr>
            <a:spLocks noGrp="1"/>
          </p:cNvSpPr>
          <p:nvPr>
            <p:ph type="dt" sz="half" idx="2"/>
          </p:nvPr>
        </p:nvSpPr>
        <p:spPr>
          <a:xfrm>
            <a:off x="987581"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68F0AAAA-0894-427C-9B8A-3868B43AC460}" type="datetime1">
              <a:rPr lang="en-GB" smtClean="0"/>
              <a:t>02/02/2023</a:t>
            </a:fld>
            <a:endParaRPr lang="en-US" dirty="0"/>
          </a:p>
        </p:txBody>
      </p:sp>
    </p:spTree>
    <p:extLst>
      <p:ext uri="{BB962C8B-B14F-4D97-AF65-F5344CB8AC3E}">
        <p14:creationId xmlns:p14="http://schemas.microsoft.com/office/powerpoint/2010/main" val="13339810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uba">
    <p:spTree>
      <p:nvGrpSpPr>
        <p:cNvPr id="1" name=""/>
        <p:cNvGrpSpPr/>
        <p:nvPr/>
      </p:nvGrpSpPr>
      <p:grpSpPr>
        <a:xfrm>
          <a:off x="0" y="0"/>
          <a:ext cx="0" cy="0"/>
          <a:chOff x="0" y="0"/>
          <a:chExt cx="0" cy="0"/>
        </a:xfrm>
      </p:grpSpPr>
      <p:sp>
        <p:nvSpPr>
          <p:cNvPr id="10" name="Textplatzhalter 7"/>
          <p:cNvSpPr>
            <a:spLocks noGrp="1"/>
          </p:cNvSpPr>
          <p:nvPr>
            <p:ph type="body" sz="quarter" idx="13"/>
          </p:nvPr>
        </p:nvSpPr>
        <p:spPr>
          <a:xfrm>
            <a:off x="192088" y="908050"/>
            <a:ext cx="11807825" cy="928370"/>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en-US" dirty="0"/>
              <a:t>Edit Master text styles</a:t>
            </a:r>
          </a:p>
        </p:txBody>
      </p:sp>
      <p:sp>
        <p:nvSpPr>
          <p:cNvPr id="5" name="Bildplatzhalter 2"/>
          <p:cNvSpPr>
            <a:spLocks noGrp="1"/>
          </p:cNvSpPr>
          <p:nvPr>
            <p:ph type="pic" sz="quarter" idx="10"/>
          </p:nvPr>
        </p:nvSpPr>
        <p:spPr>
          <a:xfrm>
            <a:off x="192089" y="2060575"/>
            <a:ext cx="5795962" cy="4284663"/>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en-US" dirty="0"/>
              <a:t>Click icon to add picture</a:t>
            </a:r>
            <a:endParaRPr lang="de-DE" dirty="0"/>
          </a:p>
        </p:txBody>
      </p:sp>
      <p:sp>
        <p:nvSpPr>
          <p:cNvPr id="7" name="Textplatzhalter 7"/>
          <p:cNvSpPr>
            <a:spLocks noGrp="1"/>
          </p:cNvSpPr>
          <p:nvPr>
            <p:ph type="body" sz="quarter" idx="11" hasCustomPrompt="1"/>
          </p:nvPr>
        </p:nvSpPr>
        <p:spPr>
          <a:xfrm>
            <a:off x="6203950" y="2060574"/>
            <a:ext cx="5795963" cy="4284663"/>
          </a:xfrm>
          <a:prstGeom prst="rect">
            <a:avLst/>
          </a:prstGeom>
        </p:spPr>
        <p:txBody>
          <a:bodyPr>
            <a:normAutofit/>
          </a:bodyPr>
          <a:lstStyle>
            <a:lvl1pPr>
              <a:defRPr sz="2400">
                <a:latin typeface="Roboto" panose="02000000000000000000" pitchFamily="2" charset="0"/>
                <a:ea typeface="Roboto" panose="02000000000000000000" pitchFamily="2" charset="0"/>
              </a:defRPr>
            </a:lvl1pPr>
            <a:lvl2pPr>
              <a:defRPr sz="2000">
                <a:latin typeface="Roboto" panose="02000000000000000000" pitchFamily="2" charset="0"/>
                <a:ea typeface="Roboto" panose="02000000000000000000" pitchFamily="2" charset="0"/>
              </a:defRPr>
            </a:lvl2pPr>
            <a:lvl3pPr>
              <a:defRPr sz="1800">
                <a:latin typeface="Roboto" panose="02000000000000000000" pitchFamily="2" charset="0"/>
                <a:ea typeface="Roboto" panose="02000000000000000000" pitchFamily="2" charset="0"/>
              </a:defRPr>
            </a:lvl3pPr>
            <a:lvl4pPr>
              <a:defRPr sz="1600">
                <a:latin typeface="Roboto" panose="02000000000000000000" pitchFamily="2" charset="0"/>
                <a:ea typeface="Roboto" panose="02000000000000000000" pitchFamily="2" charset="0"/>
              </a:defRPr>
            </a:lvl4pPr>
            <a:lvl5pPr>
              <a:defRPr sz="1600">
                <a:latin typeface="Roboto" panose="02000000000000000000" pitchFamily="2" charset="0"/>
                <a:ea typeface="Roboto" panose="02000000000000000000" pitchFamily="2" charset="0"/>
              </a:defRPr>
            </a:lvl5pPr>
          </a:lstStyle>
          <a:p>
            <a:pPr lvl="0"/>
            <a:r>
              <a:rPr lang="en-US" noProof="0" dirty="0"/>
              <a:t>Click to add text</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9" name="Date Placeholder 2">
            <a:extLst>
              <a:ext uri="{FF2B5EF4-FFF2-40B4-BE49-F238E27FC236}">
                <a16:creationId xmlns:a16="http://schemas.microsoft.com/office/drawing/2014/main" id="{874359BE-E68B-4080-BF09-D5A6AD380BB6}"/>
              </a:ext>
            </a:extLst>
          </p:cNvPr>
          <p:cNvSpPr>
            <a:spLocks noGrp="1"/>
          </p:cNvSpPr>
          <p:nvPr>
            <p:ph type="dt" sz="half" idx="2"/>
          </p:nvPr>
        </p:nvSpPr>
        <p:spPr>
          <a:xfrm>
            <a:off x="987581"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7F2243AD-D871-4CC0-BC55-E6028C470C7C}" type="datetime1">
              <a:rPr lang="en-GB" smtClean="0"/>
              <a:t>02/02/2023</a:t>
            </a:fld>
            <a:endParaRPr lang="en-US" dirty="0"/>
          </a:p>
        </p:txBody>
      </p:sp>
    </p:spTree>
    <p:extLst>
      <p:ext uri="{BB962C8B-B14F-4D97-AF65-F5344CB8AC3E}">
        <p14:creationId xmlns:p14="http://schemas.microsoft.com/office/powerpoint/2010/main" val="2094367752"/>
      </p:ext>
    </p:extLst>
  </p:cSld>
  <p:clrMapOvr>
    <a:masterClrMapping/>
  </p:clrMapOvr>
  <p:extLst mod="1">
    <p:ext uri="{DCECCB84-F9BA-43D5-87BE-67443E8EF086}">
      <p15:sldGuideLst xmlns:p15="http://schemas.microsoft.com/office/powerpoint/2012/main">
        <p15:guide id="1" pos="3772" userDrawn="1">
          <p15:clr>
            <a:srgbClr val="5ACBF0"/>
          </p15:clr>
        </p15:guide>
        <p15:guide id="2" pos="3908" userDrawn="1">
          <p15:clr>
            <a:srgbClr val="5ACBF0"/>
          </p15:clr>
        </p15:guide>
        <p15:guide id="3" orient="horz" pos="1298" userDrawn="1">
          <p15:clr>
            <a:srgbClr val="5ACBF0"/>
          </p15:clr>
        </p15:guide>
        <p15:guide id="4" orient="horz" pos="1162" userDrawn="1">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ern">
    <p:spTree>
      <p:nvGrpSpPr>
        <p:cNvPr id="1" name=""/>
        <p:cNvGrpSpPr/>
        <p:nvPr/>
      </p:nvGrpSpPr>
      <p:grpSpPr>
        <a:xfrm>
          <a:off x="0" y="0"/>
          <a:ext cx="0" cy="0"/>
          <a:chOff x="0" y="0"/>
          <a:chExt cx="0" cy="0"/>
        </a:xfrm>
      </p:grpSpPr>
      <p:sp>
        <p:nvSpPr>
          <p:cNvPr id="5" name="Bildplatzhalter 2"/>
          <p:cNvSpPr>
            <a:spLocks noGrp="1"/>
          </p:cNvSpPr>
          <p:nvPr>
            <p:ph type="pic" sz="quarter" idx="10"/>
          </p:nvPr>
        </p:nvSpPr>
        <p:spPr>
          <a:xfrm>
            <a:off x="192089" y="2060575"/>
            <a:ext cx="5795962" cy="4284663"/>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en-US" dirty="0"/>
              <a:t>Click icon to add picture</a:t>
            </a:r>
            <a:endParaRPr lang="de-DE" dirty="0"/>
          </a:p>
        </p:txBody>
      </p:sp>
      <p:sp>
        <p:nvSpPr>
          <p:cNvPr id="7" name="Textplatzhalter 7"/>
          <p:cNvSpPr>
            <a:spLocks noGrp="1"/>
          </p:cNvSpPr>
          <p:nvPr>
            <p:ph type="body" sz="quarter" idx="11" hasCustomPrompt="1"/>
          </p:nvPr>
        </p:nvSpPr>
        <p:spPr>
          <a:xfrm>
            <a:off x="6203950" y="2060574"/>
            <a:ext cx="5795963" cy="4284663"/>
          </a:xfrm>
          <a:prstGeom prst="rect">
            <a:avLst/>
          </a:prstGeom>
        </p:spPr>
        <p:txBody>
          <a:bodyPr>
            <a:normAutofit/>
          </a:bodyPr>
          <a:lstStyle>
            <a:lvl1pPr>
              <a:defRPr sz="2400">
                <a:latin typeface="Roboto" panose="02000000000000000000" pitchFamily="2" charset="0"/>
                <a:ea typeface="Roboto" panose="02000000000000000000" pitchFamily="2" charset="0"/>
              </a:defRPr>
            </a:lvl1pPr>
            <a:lvl2pPr>
              <a:defRPr sz="2000">
                <a:latin typeface="Roboto" panose="02000000000000000000" pitchFamily="2" charset="0"/>
                <a:ea typeface="Roboto" panose="02000000000000000000" pitchFamily="2" charset="0"/>
              </a:defRPr>
            </a:lvl2pPr>
            <a:lvl3pPr>
              <a:defRPr sz="1800">
                <a:latin typeface="Roboto" panose="02000000000000000000" pitchFamily="2" charset="0"/>
                <a:ea typeface="Roboto" panose="02000000000000000000" pitchFamily="2" charset="0"/>
              </a:defRPr>
            </a:lvl3pPr>
            <a:lvl4pPr>
              <a:defRPr sz="1600">
                <a:latin typeface="Roboto" panose="02000000000000000000" pitchFamily="2" charset="0"/>
                <a:ea typeface="Roboto" panose="02000000000000000000" pitchFamily="2" charset="0"/>
              </a:defRPr>
            </a:lvl4pPr>
            <a:lvl5pPr>
              <a:defRPr sz="1600">
                <a:latin typeface="Roboto" panose="02000000000000000000" pitchFamily="2" charset="0"/>
                <a:ea typeface="Roboto" panose="02000000000000000000" pitchFamily="2" charset="0"/>
              </a:defRPr>
            </a:lvl5pPr>
          </a:lstStyle>
          <a:p>
            <a:pPr lvl="0"/>
            <a:r>
              <a:rPr lang="en-US" noProof="0" dirty="0"/>
              <a:t>Click to add text</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9" name="Date Placeholder 2">
            <a:extLst>
              <a:ext uri="{FF2B5EF4-FFF2-40B4-BE49-F238E27FC236}">
                <a16:creationId xmlns:a16="http://schemas.microsoft.com/office/drawing/2014/main" id="{874359BE-E68B-4080-BF09-D5A6AD380BB6}"/>
              </a:ext>
            </a:extLst>
          </p:cNvPr>
          <p:cNvSpPr>
            <a:spLocks noGrp="1"/>
          </p:cNvSpPr>
          <p:nvPr>
            <p:ph type="dt" sz="half" idx="2"/>
          </p:nvPr>
        </p:nvSpPr>
        <p:spPr>
          <a:xfrm>
            <a:off x="987581"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7F2243AD-D871-4CC0-BC55-E6028C470C7C}" type="datetime1">
              <a:rPr lang="en-GB" smtClean="0"/>
              <a:t>02/02/2023</a:t>
            </a:fld>
            <a:endParaRPr lang="en-US" dirty="0"/>
          </a:p>
        </p:txBody>
      </p:sp>
      <p:sp>
        <p:nvSpPr>
          <p:cNvPr id="6" name="Textplatzhalter 7">
            <a:extLst>
              <a:ext uri="{FF2B5EF4-FFF2-40B4-BE49-F238E27FC236}">
                <a16:creationId xmlns:a16="http://schemas.microsoft.com/office/drawing/2014/main" id="{DAC85955-F57A-4D60-AB3C-78278ECE5A6E}"/>
              </a:ext>
            </a:extLst>
          </p:cNvPr>
          <p:cNvSpPr>
            <a:spLocks noGrp="1"/>
          </p:cNvSpPr>
          <p:nvPr>
            <p:ph type="body" sz="quarter" idx="13"/>
          </p:nvPr>
        </p:nvSpPr>
        <p:spPr>
          <a:xfrm>
            <a:off x="1332000" y="908050"/>
            <a:ext cx="10666800" cy="928370"/>
          </a:xfrm>
          <a:prstGeom prst="rect">
            <a:avLst/>
          </a:prstGeom>
        </p:spPr>
        <p:txBody>
          <a:bodyPr lIns="0" tIns="0" rIns="0" bIns="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en-US" dirty="0"/>
              <a:t>Edit Master text styles</a:t>
            </a:r>
          </a:p>
        </p:txBody>
      </p:sp>
      <p:sp>
        <p:nvSpPr>
          <p:cNvPr id="8" name="Text Box 9">
            <a:extLst>
              <a:ext uri="{FF2B5EF4-FFF2-40B4-BE49-F238E27FC236}">
                <a16:creationId xmlns:a16="http://schemas.microsoft.com/office/drawing/2014/main" id="{229E88F8-9663-4E54-A502-DF1F00088D54}"/>
              </a:ext>
            </a:extLst>
          </p:cNvPr>
          <p:cNvSpPr txBox="1">
            <a:spLocks noChangeArrowheads="1"/>
          </p:cNvSpPr>
          <p:nvPr userDrawn="1"/>
        </p:nvSpPr>
        <p:spPr bwMode="auto">
          <a:xfrm>
            <a:off x="29895" y="1319359"/>
            <a:ext cx="1112733" cy="24622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algn="ctr" eaLnBrk="0" fontAlgn="base" hangingPunct="0">
              <a:spcBef>
                <a:spcPct val="0"/>
              </a:spcBef>
              <a:spcAft>
                <a:spcPct val="0"/>
              </a:spcAft>
              <a:defRPr>
                <a:solidFill>
                  <a:schemeClr val="tx1"/>
                </a:solidFill>
                <a:latin typeface="Verdana" pitchFamily="34" charset="0"/>
              </a:defRPr>
            </a:lvl6pPr>
            <a:lvl7pPr marL="2971800" indent="-228600" algn="ctr" eaLnBrk="0" fontAlgn="base" hangingPunct="0">
              <a:spcBef>
                <a:spcPct val="0"/>
              </a:spcBef>
              <a:spcAft>
                <a:spcPct val="0"/>
              </a:spcAft>
              <a:defRPr>
                <a:solidFill>
                  <a:schemeClr val="tx1"/>
                </a:solidFill>
                <a:latin typeface="Verdana" pitchFamily="34" charset="0"/>
              </a:defRPr>
            </a:lvl7pPr>
            <a:lvl8pPr marL="3429000" indent="-228600" algn="ctr" eaLnBrk="0" fontAlgn="base" hangingPunct="0">
              <a:spcBef>
                <a:spcPct val="0"/>
              </a:spcBef>
              <a:spcAft>
                <a:spcPct val="0"/>
              </a:spcAft>
              <a:defRPr>
                <a:solidFill>
                  <a:schemeClr val="tx1"/>
                </a:solidFill>
                <a:latin typeface="Verdana" pitchFamily="34" charset="0"/>
              </a:defRPr>
            </a:lvl8pPr>
            <a:lvl9pPr marL="3886200" indent="-228600" algn="ctr" eaLnBrk="0" fontAlgn="base" hangingPunct="0">
              <a:spcBef>
                <a:spcPct val="0"/>
              </a:spcBef>
              <a:spcAft>
                <a:spcPct val="0"/>
              </a:spcAft>
              <a:defRPr>
                <a:solidFill>
                  <a:schemeClr val="tx1"/>
                </a:solidFill>
                <a:latin typeface="Verdana"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500" b="0" i="0" u="none" strike="noStrike" kern="0" cap="none" spc="0" normalizeH="0" baseline="0" noProof="0" dirty="0">
                <a:ln>
                  <a:noFill/>
                </a:ln>
                <a:solidFill>
                  <a:srgbClr val="4A8246"/>
                </a:solidFill>
                <a:effectLst/>
                <a:uLnTx/>
                <a:uFillTx/>
                <a:latin typeface="+mj-lt"/>
              </a:rPr>
              <a:t>Professur Technische Informatik</a:t>
            </a:r>
          </a:p>
          <a:p>
            <a:pPr marL="0" marR="0" lvl="0" indent="0" defTabSz="914400" eaLnBrk="1" fontAlgn="auto" latinLnBrk="0" hangingPunct="1">
              <a:lnSpc>
                <a:spcPct val="100000"/>
              </a:lnSpc>
              <a:spcBef>
                <a:spcPts val="0"/>
              </a:spcBef>
              <a:spcAft>
                <a:spcPts val="0"/>
              </a:spcAft>
              <a:buClrTx/>
              <a:buSzTx/>
              <a:buFontTx/>
              <a:buNone/>
              <a:tabLst/>
              <a:defRPr/>
            </a:pPr>
            <a:r>
              <a:rPr kumimoji="0" lang="en-GB" sz="500" b="0" i="0" u="none" strike="noStrike" kern="0" cap="none" spc="0" normalizeH="0" baseline="0" noProof="0" dirty="0">
                <a:ln>
                  <a:noFill/>
                </a:ln>
                <a:solidFill>
                  <a:srgbClr val="4A8246"/>
                </a:solidFill>
                <a:effectLst/>
                <a:uLnTx/>
                <a:uFillTx/>
                <a:latin typeface="+mj-lt"/>
              </a:rPr>
              <a:t>Prof. </a:t>
            </a:r>
            <a:r>
              <a:rPr kumimoji="0" lang="de-DE" sz="500" b="0" i="0" u="none" strike="noStrike" kern="0" cap="none" spc="0" normalizeH="0" baseline="0" noProof="0" dirty="0">
                <a:ln>
                  <a:noFill/>
                </a:ln>
                <a:solidFill>
                  <a:srgbClr val="4A8246"/>
                </a:solidFill>
                <a:effectLst/>
                <a:uLnTx/>
                <a:uFillTx/>
                <a:latin typeface="+mj-lt"/>
              </a:rPr>
              <a:t>Dr. Dr.</a:t>
            </a:r>
            <a:r>
              <a:rPr kumimoji="0" lang="en-GB" sz="500" b="0" i="0" u="none" strike="noStrike" kern="0" cap="none" spc="0" normalizeH="0" baseline="0" noProof="0" dirty="0">
                <a:ln>
                  <a:noFill/>
                </a:ln>
                <a:solidFill>
                  <a:srgbClr val="4A8246"/>
                </a:solidFill>
                <a:effectLst/>
                <a:uLnTx/>
                <a:uFillTx/>
                <a:latin typeface="+mj-lt"/>
              </a:rPr>
              <a:t> h. c. Wolfram Hardt</a:t>
            </a:r>
          </a:p>
        </p:txBody>
      </p:sp>
      <p:pic>
        <p:nvPicPr>
          <p:cNvPr id="11" name="Picture 10">
            <a:extLst>
              <a:ext uri="{FF2B5EF4-FFF2-40B4-BE49-F238E27FC236}">
                <a16:creationId xmlns:a16="http://schemas.microsoft.com/office/drawing/2014/main" id="{51EFD657-443D-4F92-9A52-B198DCA6120B}"/>
              </a:ext>
            </a:extLst>
          </p:cNvPr>
          <p:cNvPicPr>
            <a:picLocks noChangeAspect="1"/>
          </p:cNvPicPr>
          <p:nvPr userDrawn="1"/>
        </p:nvPicPr>
        <p:blipFill>
          <a:blip r:embed="rId2"/>
          <a:stretch>
            <a:fillRect/>
          </a:stretch>
        </p:blipFill>
        <p:spPr>
          <a:xfrm>
            <a:off x="273182" y="871356"/>
            <a:ext cx="626158" cy="448256"/>
          </a:xfrm>
          <a:prstGeom prst="rect">
            <a:avLst/>
          </a:prstGeom>
        </p:spPr>
      </p:pic>
    </p:spTree>
    <p:extLst>
      <p:ext uri="{BB962C8B-B14F-4D97-AF65-F5344CB8AC3E}">
        <p14:creationId xmlns:p14="http://schemas.microsoft.com/office/powerpoint/2010/main" val="3671708873"/>
      </p:ext>
    </p:extLst>
  </p:cSld>
  <p:clrMapOvr>
    <a:masterClrMapping/>
  </p:clrMapOvr>
  <p:extLst mod="1">
    <p:ext uri="{DCECCB84-F9BA-43D5-87BE-67443E8EF086}">
      <p15:sldGuideLst xmlns:p15="http://schemas.microsoft.com/office/powerpoint/2012/main">
        <p15:guide id="1" pos="3772">
          <p15:clr>
            <a:srgbClr val="5ACBF0"/>
          </p15:clr>
        </p15:guide>
        <p15:guide id="2" pos="3908">
          <p15:clr>
            <a:srgbClr val="5ACBF0"/>
          </p15:clr>
        </p15:guide>
        <p15:guide id="3" orient="horz" pos="1298">
          <p15:clr>
            <a:srgbClr val="5ACBF0"/>
          </p15:clr>
        </p15:guide>
        <p15:guide id="4" orient="horz" pos="1162">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insiedel">
    <p:spTree>
      <p:nvGrpSpPr>
        <p:cNvPr id="1" name=""/>
        <p:cNvGrpSpPr/>
        <p:nvPr/>
      </p:nvGrpSpPr>
      <p:grpSpPr>
        <a:xfrm>
          <a:off x="0" y="0"/>
          <a:ext cx="0" cy="0"/>
          <a:chOff x="0" y="0"/>
          <a:chExt cx="0" cy="0"/>
        </a:xfrm>
      </p:grpSpPr>
      <p:sp>
        <p:nvSpPr>
          <p:cNvPr id="10" name="Textplatzhalter 7"/>
          <p:cNvSpPr>
            <a:spLocks noGrp="1"/>
          </p:cNvSpPr>
          <p:nvPr>
            <p:ph type="body" sz="quarter" idx="13"/>
          </p:nvPr>
        </p:nvSpPr>
        <p:spPr>
          <a:xfrm>
            <a:off x="192088" y="908050"/>
            <a:ext cx="11807825" cy="928370"/>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en-US" dirty="0"/>
              <a:t>Edit Master text styles</a:t>
            </a:r>
          </a:p>
        </p:txBody>
      </p:sp>
      <p:sp>
        <p:nvSpPr>
          <p:cNvPr id="5" name="Bildplatzhalter 2"/>
          <p:cNvSpPr>
            <a:spLocks noGrp="1"/>
          </p:cNvSpPr>
          <p:nvPr>
            <p:ph type="pic" sz="quarter" idx="10"/>
          </p:nvPr>
        </p:nvSpPr>
        <p:spPr>
          <a:xfrm>
            <a:off x="192089" y="2060575"/>
            <a:ext cx="5795962" cy="2366645"/>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en-US" dirty="0"/>
              <a:t>Click icon to add picture</a:t>
            </a:r>
            <a:endParaRPr lang="de-DE" dirty="0"/>
          </a:p>
        </p:txBody>
      </p:sp>
      <p:sp>
        <p:nvSpPr>
          <p:cNvPr id="7" name="Textplatzhalter 7"/>
          <p:cNvSpPr>
            <a:spLocks noGrp="1"/>
          </p:cNvSpPr>
          <p:nvPr>
            <p:ph type="body" sz="quarter" idx="11" hasCustomPrompt="1"/>
          </p:nvPr>
        </p:nvSpPr>
        <p:spPr>
          <a:xfrm>
            <a:off x="192088" y="4618672"/>
            <a:ext cx="5795962" cy="1726566"/>
          </a:xfrm>
          <a:prstGeom prst="rect">
            <a:avLst/>
          </a:prstGeom>
        </p:spPr>
        <p:txBody>
          <a:bodyPr>
            <a:normAutofit/>
          </a:bodyPr>
          <a:lstStyle>
            <a:lvl1pPr>
              <a:defRPr sz="2000">
                <a:latin typeface="Roboto" panose="02000000000000000000" pitchFamily="2" charset="0"/>
                <a:ea typeface="Roboto" panose="02000000000000000000" pitchFamily="2" charset="0"/>
              </a:defRPr>
            </a:lvl1pPr>
            <a:lvl2pPr>
              <a:defRPr sz="1800">
                <a:latin typeface="Roboto" panose="02000000000000000000" pitchFamily="2" charset="0"/>
                <a:ea typeface="Roboto" panose="02000000000000000000" pitchFamily="2" charset="0"/>
              </a:defRPr>
            </a:lvl2pPr>
            <a:lvl3pPr>
              <a:defRPr sz="1600">
                <a:latin typeface="Roboto" panose="02000000000000000000" pitchFamily="2" charset="0"/>
                <a:ea typeface="Roboto" panose="02000000000000000000" pitchFamily="2" charset="0"/>
              </a:defRPr>
            </a:lvl3pPr>
            <a:lvl4pPr>
              <a:defRPr sz="1600">
                <a:latin typeface="Roboto" panose="02000000000000000000" pitchFamily="2" charset="0"/>
                <a:ea typeface="Roboto" panose="02000000000000000000" pitchFamily="2" charset="0"/>
              </a:defRPr>
            </a:lvl4pPr>
            <a:lvl5pPr>
              <a:defRPr sz="1600">
                <a:latin typeface="Roboto" panose="02000000000000000000" pitchFamily="2" charset="0"/>
                <a:ea typeface="Roboto" panose="02000000000000000000" pitchFamily="2" charset="0"/>
              </a:defRPr>
            </a:lvl5pPr>
          </a:lstStyle>
          <a:p>
            <a:pPr lvl="0"/>
            <a:r>
              <a:rPr lang="en-US" noProof="0" dirty="0"/>
              <a:t>Click to add text</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8" name="Bildplatzhalter 2"/>
          <p:cNvSpPr>
            <a:spLocks noGrp="1"/>
          </p:cNvSpPr>
          <p:nvPr>
            <p:ph type="pic" sz="quarter" idx="15"/>
          </p:nvPr>
        </p:nvSpPr>
        <p:spPr>
          <a:xfrm>
            <a:off x="6203951" y="2060575"/>
            <a:ext cx="5795962" cy="2366645"/>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en-US" dirty="0"/>
              <a:t>Click icon to add picture</a:t>
            </a:r>
            <a:endParaRPr lang="de-DE" dirty="0"/>
          </a:p>
        </p:txBody>
      </p:sp>
      <p:sp>
        <p:nvSpPr>
          <p:cNvPr id="6" name="Textplatzhalter 7"/>
          <p:cNvSpPr>
            <a:spLocks noGrp="1"/>
          </p:cNvSpPr>
          <p:nvPr>
            <p:ph type="body" sz="quarter" idx="14" hasCustomPrompt="1"/>
          </p:nvPr>
        </p:nvSpPr>
        <p:spPr>
          <a:xfrm>
            <a:off x="6203950" y="4618672"/>
            <a:ext cx="5795962" cy="1726566"/>
          </a:xfrm>
          <a:prstGeom prst="rect">
            <a:avLst/>
          </a:prstGeom>
        </p:spPr>
        <p:txBody>
          <a:bodyPr>
            <a:normAutofit/>
          </a:bodyPr>
          <a:lstStyle>
            <a:lvl1pPr>
              <a:defRPr lang="en-US" sz="2000" noProof="0" dirty="0"/>
            </a:lvl1pPr>
            <a:lvl2pPr>
              <a:defRPr lang="en-US" sz="1800" noProof="0" dirty="0"/>
            </a:lvl2pPr>
            <a:lvl3pPr>
              <a:defRPr lang="en-US" sz="1600" noProof="0" dirty="0"/>
            </a:lvl3pPr>
            <a:lvl4pPr>
              <a:defRPr lang="en-US" sz="1600" noProof="0" dirty="0">
                <a:latin typeface="Roboto" panose="02000000000000000000" pitchFamily="2" charset="0"/>
                <a:ea typeface="Roboto" panose="02000000000000000000" pitchFamily="2" charset="0"/>
              </a:defRPr>
            </a:lvl4pPr>
            <a:lvl5pPr>
              <a:defRPr lang="en-US" sz="1600" noProof="0" dirty="0">
                <a:latin typeface="Roboto" panose="02000000000000000000" pitchFamily="2" charset="0"/>
                <a:ea typeface="Roboto" panose="02000000000000000000" pitchFamily="2" charset="0"/>
              </a:defRPr>
            </a:lvl5pPr>
          </a:lstStyle>
          <a:p>
            <a:pPr lvl="0"/>
            <a:r>
              <a:rPr lang="en-US" noProof="0" dirty="0"/>
              <a:t>Click to add text</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12" name="Date Placeholder 2">
            <a:extLst>
              <a:ext uri="{FF2B5EF4-FFF2-40B4-BE49-F238E27FC236}">
                <a16:creationId xmlns:a16="http://schemas.microsoft.com/office/drawing/2014/main" id="{12A705E6-B8F6-4367-822E-595AAFDD56E7}"/>
              </a:ext>
            </a:extLst>
          </p:cNvPr>
          <p:cNvSpPr>
            <a:spLocks noGrp="1"/>
          </p:cNvSpPr>
          <p:nvPr>
            <p:ph type="dt" sz="half" idx="2"/>
          </p:nvPr>
        </p:nvSpPr>
        <p:spPr>
          <a:xfrm>
            <a:off x="987581"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C7FAF21E-9292-49AB-8A5E-536C77C1EEB9}" type="datetime1">
              <a:rPr lang="en-GB" smtClean="0"/>
              <a:t>02/02/2023</a:t>
            </a:fld>
            <a:endParaRPr lang="en-US" dirty="0"/>
          </a:p>
        </p:txBody>
      </p:sp>
    </p:spTree>
    <p:extLst>
      <p:ext uri="{BB962C8B-B14F-4D97-AF65-F5344CB8AC3E}">
        <p14:creationId xmlns:p14="http://schemas.microsoft.com/office/powerpoint/2010/main" val="582432742"/>
      </p:ext>
    </p:extLst>
  </p:cSld>
  <p:clrMapOvr>
    <a:masterClrMapping/>
  </p:clrMapOvr>
  <p:extLst mod="1">
    <p:ext uri="{DCECCB84-F9BA-43D5-87BE-67443E8EF086}">
      <p15:sldGuideLst xmlns:p15="http://schemas.microsoft.com/office/powerpoint/2012/main">
        <p15:guide id="1" pos="3772">
          <p15:clr>
            <a:srgbClr val="5ACBF0"/>
          </p15:clr>
        </p15:guide>
        <p15:guide id="2" pos="3908">
          <p15:clr>
            <a:srgbClr val="5ACBF0"/>
          </p15:clr>
        </p15:guide>
        <p15:guide id="3" orient="horz" pos="1298">
          <p15:clr>
            <a:srgbClr val="5ACBF0"/>
          </p15:clr>
        </p15:guide>
        <p15:guide id="4" orient="horz" pos="1162">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Rabenstein">
    <p:spTree>
      <p:nvGrpSpPr>
        <p:cNvPr id="1" name=""/>
        <p:cNvGrpSpPr/>
        <p:nvPr/>
      </p:nvGrpSpPr>
      <p:grpSpPr>
        <a:xfrm>
          <a:off x="0" y="0"/>
          <a:ext cx="0" cy="0"/>
          <a:chOff x="0" y="0"/>
          <a:chExt cx="0" cy="0"/>
        </a:xfrm>
      </p:grpSpPr>
      <p:sp>
        <p:nvSpPr>
          <p:cNvPr id="10" name="Textplatzhalter 7"/>
          <p:cNvSpPr>
            <a:spLocks noGrp="1"/>
          </p:cNvSpPr>
          <p:nvPr>
            <p:ph type="body" sz="quarter" idx="13"/>
          </p:nvPr>
        </p:nvSpPr>
        <p:spPr>
          <a:xfrm>
            <a:off x="192088" y="908050"/>
            <a:ext cx="11807825" cy="928370"/>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en-US" dirty="0"/>
              <a:t>Edit Master text styles</a:t>
            </a:r>
          </a:p>
        </p:txBody>
      </p:sp>
      <p:sp>
        <p:nvSpPr>
          <p:cNvPr id="5" name="Bildplatzhalter 2"/>
          <p:cNvSpPr>
            <a:spLocks noGrp="1"/>
          </p:cNvSpPr>
          <p:nvPr>
            <p:ph type="pic" sz="quarter" idx="10"/>
          </p:nvPr>
        </p:nvSpPr>
        <p:spPr>
          <a:xfrm>
            <a:off x="192089" y="2060575"/>
            <a:ext cx="3708399" cy="4284663"/>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en-US" dirty="0"/>
              <a:t>Click icon to add picture</a:t>
            </a:r>
            <a:endParaRPr lang="de-DE" dirty="0"/>
          </a:p>
        </p:txBody>
      </p:sp>
      <p:sp>
        <p:nvSpPr>
          <p:cNvPr id="11" name="Textplatzhalter 7"/>
          <p:cNvSpPr>
            <a:spLocks noGrp="1"/>
          </p:cNvSpPr>
          <p:nvPr>
            <p:ph type="body" sz="quarter" idx="11" hasCustomPrompt="1"/>
          </p:nvPr>
        </p:nvSpPr>
        <p:spPr>
          <a:xfrm>
            <a:off x="4116387" y="2060574"/>
            <a:ext cx="7883525" cy="4284663"/>
          </a:xfrm>
          <a:prstGeom prst="rect">
            <a:avLst/>
          </a:prstGeom>
        </p:spPr>
        <p:txBody>
          <a:bodyPr>
            <a:normAutofit/>
          </a:bodyPr>
          <a:lstStyle>
            <a:lvl1pPr>
              <a:defRPr sz="2000">
                <a:latin typeface="Roboto" panose="02000000000000000000" pitchFamily="2" charset="0"/>
                <a:ea typeface="Roboto" panose="02000000000000000000" pitchFamily="2" charset="0"/>
              </a:defRPr>
            </a:lvl1pPr>
            <a:lvl2pPr>
              <a:defRPr sz="1800">
                <a:latin typeface="Roboto" panose="02000000000000000000" pitchFamily="2" charset="0"/>
                <a:ea typeface="Roboto" panose="02000000000000000000" pitchFamily="2" charset="0"/>
              </a:defRPr>
            </a:lvl2pPr>
            <a:lvl3pPr>
              <a:defRPr sz="1600">
                <a:latin typeface="Roboto" panose="02000000000000000000" pitchFamily="2" charset="0"/>
                <a:ea typeface="Roboto" panose="02000000000000000000" pitchFamily="2" charset="0"/>
              </a:defRPr>
            </a:lvl3pPr>
            <a:lvl4pPr>
              <a:defRPr sz="1600">
                <a:latin typeface="Roboto" panose="02000000000000000000" pitchFamily="2" charset="0"/>
                <a:ea typeface="Roboto" panose="02000000000000000000" pitchFamily="2" charset="0"/>
              </a:defRPr>
            </a:lvl4pPr>
            <a:lvl5pPr>
              <a:defRPr sz="1600">
                <a:latin typeface="Roboto" panose="02000000000000000000" pitchFamily="2" charset="0"/>
                <a:ea typeface="Roboto" panose="02000000000000000000" pitchFamily="2" charset="0"/>
              </a:defRPr>
            </a:lvl5pPr>
          </a:lstStyle>
          <a:p>
            <a:pPr lvl="0"/>
            <a:r>
              <a:rPr lang="en-US" noProof="0" dirty="0"/>
              <a:t>Click to add text</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8" name="Date Placeholder 2">
            <a:extLst>
              <a:ext uri="{FF2B5EF4-FFF2-40B4-BE49-F238E27FC236}">
                <a16:creationId xmlns:a16="http://schemas.microsoft.com/office/drawing/2014/main" id="{E1AA35F5-87B7-4C44-9B79-F0C3FD497D26}"/>
              </a:ext>
            </a:extLst>
          </p:cNvPr>
          <p:cNvSpPr>
            <a:spLocks noGrp="1"/>
          </p:cNvSpPr>
          <p:nvPr>
            <p:ph type="dt" sz="half" idx="2"/>
          </p:nvPr>
        </p:nvSpPr>
        <p:spPr>
          <a:xfrm>
            <a:off x="987581"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31659923-0E88-4624-B243-FF0F5E3B9655}" type="datetime1">
              <a:rPr lang="en-GB" smtClean="0"/>
              <a:t>02/02/2023</a:t>
            </a:fld>
            <a:endParaRPr lang="en-US" dirty="0"/>
          </a:p>
        </p:txBody>
      </p:sp>
    </p:spTree>
    <p:extLst>
      <p:ext uri="{BB962C8B-B14F-4D97-AF65-F5344CB8AC3E}">
        <p14:creationId xmlns:p14="http://schemas.microsoft.com/office/powerpoint/2010/main" val="493849558"/>
      </p:ext>
    </p:extLst>
  </p:cSld>
  <p:clrMapOvr>
    <a:masterClrMapping/>
  </p:clrMapOvr>
  <p:extLst mod="1">
    <p:ext uri="{DCECCB84-F9BA-43D5-87BE-67443E8EF086}">
      <p15:sldGuideLst xmlns:p15="http://schemas.microsoft.com/office/powerpoint/2012/main">
        <p15:guide id="1" pos="2457" userDrawn="1">
          <p15:clr>
            <a:srgbClr val="5ACBF0"/>
          </p15:clr>
        </p15:guide>
        <p15:guide id="2" pos="2593" userDrawn="1">
          <p15:clr>
            <a:srgbClr val="5ACBF0"/>
          </p15:clr>
        </p15:guide>
        <p15:guide id="3" orient="horz" pos="1298">
          <p15:clr>
            <a:srgbClr val="5ACBF0"/>
          </p15:clr>
        </p15:guide>
        <p15:guide id="4" orient="horz" pos="1162">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Erfenschlag">
    <p:spTree>
      <p:nvGrpSpPr>
        <p:cNvPr id="1" name=""/>
        <p:cNvGrpSpPr/>
        <p:nvPr/>
      </p:nvGrpSpPr>
      <p:grpSpPr>
        <a:xfrm>
          <a:off x="0" y="0"/>
          <a:ext cx="0" cy="0"/>
          <a:chOff x="0" y="0"/>
          <a:chExt cx="0" cy="0"/>
        </a:xfrm>
      </p:grpSpPr>
      <p:sp>
        <p:nvSpPr>
          <p:cNvPr id="12" name="Textplatzhalter 7"/>
          <p:cNvSpPr>
            <a:spLocks noGrp="1"/>
          </p:cNvSpPr>
          <p:nvPr>
            <p:ph type="body" sz="quarter" idx="13"/>
          </p:nvPr>
        </p:nvSpPr>
        <p:spPr>
          <a:xfrm>
            <a:off x="1332000" y="908050"/>
            <a:ext cx="10666800" cy="928370"/>
          </a:xfrm>
          <a:prstGeom prst="rect">
            <a:avLst/>
          </a:prstGeom>
        </p:spPr>
        <p:txBody>
          <a:bodyPr lIns="0" tIns="0" rIns="0" bIns="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en-US" dirty="0"/>
              <a:t>Edit Master text styles</a:t>
            </a:r>
          </a:p>
        </p:txBody>
      </p:sp>
      <p:sp>
        <p:nvSpPr>
          <p:cNvPr id="8" name="Textplatzhalter 7"/>
          <p:cNvSpPr>
            <a:spLocks noGrp="1"/>
          </p:cNvSpPr>
          <p:nvPr>
            <p:ph type="body" sz="quarter" idx="11" hasCustomPrompt="1"/>
          </p:nvPr>
        </p:nvSpPr>
        <p:spPr>
          <a:xfrm>
            <a:off x="1332000" y="1996440"/>
            <a:ext cx="10667912" cy="4348798"/>
          </a:xfrm>
          <a:prstGeom prst="rect">
            <a:avLst/>
          </a:prstGeom>
        </p:spPr>
        <p:txBody>
          <a:bodyPr>
            <a:normAutofit/>
          </a:bodyPr>
          <a:lstStyle>
            <a:lvl1pPr>
              <a:defRPr sz="2400">
                <a:latin typeface="Roboto" panose="02000000000000000000" pitchFamily="2" charset="0"/>
                <a:ea typeface="Roboto" panose="02000000000000000000" pitchFamily="2" charset="0"/>
              </a:defRPr>
            </a:lvl1pPr>
            <a:lvl2pPr>
              <a:defRPr sz="2000">
                <a:latin typeface="Roboto" panose="02000000000000000000" pitchFamily="2" charset="0"/>
                <a:ea typeface="Roboto" panose="02000000000000000000" pitchFamily="2" charset="0"/>
              </a:defRPr>
            </a:lvl2pPr>
            <a:lvl3pPr>
              <a:defRPr sz="1800">
                <a:latin typeface="Roboto" panose="02000000000000000000" pitchFamily="2" charset="0"/>
                <a:ea typeface="Roboto" panose="02000000000000000000" pitchFamily="2" charset="0"/>
              </a:defRPr>
            </a:lvl3pPr>
            <a:lvl4pPr>
              <a:defRPr sz="1600">
                <a:latin typeface="Roboto" panose="02000000000000000000" pitchFamily="2" charset="0"/>
                <a:ea typeface="Roboto" panose="02000000000000000000" pitchFamily="2" charset="0"/>
              </a:defRPr>
            </a:lvl4pPr>
            <a:lvl5pPr>
              <a:defRPr sz="1600">
                <a:latin typeface="Roboto" panose="02000000000000000000" pitchFamily="2" charset="0"/>
                <a:ea typeface="Roboto" panose="02000000000000000000" pitchFamily="2" charset="0"/>
              </a:defRPr>
            </a:lvl5pPr>
          </a:lstStyle>
          <a:p>
            <a:pPr lvl="0"/>
            <a:r>
              <a:rPr lang="en-US" noProof="0" dirty="0"/>
              <a:t>Click to add text</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16" name="Date Placeholder 2">
            <a:extLst>
              <a:ext uri="{FF2B5EF4-FFF2-40B4-BE49-F238E27FC236}">
                <a16:creationId xmlns:a16="http://schemas.microsoft.com/office/drawing/2014/main" id="{2640E468-6322-46B7-9464-8A195BDC4442}"/>
              </a:ext>
            </a:extLst>
          </p:cNvPr>
          <p:cNvSpPr>
            <a:spLocks noGrp="1"/>
          </p:cNvSpPr>
          <p:nvPr>
            <p:ph type="dt" sz="half" idx="2"/>
          </p:nvPr>
        </p:nvSpPr>
        <p:spPr>
          <a:xfrm>
            <a:off x="987581"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8E1A9864-F581-4D78-B441-07C71B6CFB24}" type="datetime1">
              <a:rPr lang="en-GB" smtClean="0"/>
              <a:t>02/02/2023</a:t>
            </a:fld>
            <a:endParaRPr lang="en-US" dirty="0"/>
          </a:p>
        </p:txBody>
      </p:sp>
      <p:sp>
        <p:nvSpPr>
          <p:cNvPr id="10" name="Text Box 9">
            <a:extLst>
              <a:ext uri="{FF2B5EF4-FFF2-40B4-BE49-F238E27FC236}">
                <a16:creationId xmlns:a16="http://schemas.microsoft.com/office/drawing/2014/main" id="{6EDD39D6-E65A-4465-BB64-610D633B3603}"/>
              </a:ext>
            </a:extLst>
          </p:cNvPr>
          <p:cNvSpPr txBox="1">
            <a:spLocks noChangeArrowheads="1"/>
          </p:cNvSpPr>
          <p:nvPr userDrawn="1"/>
        </p:nvSpPr>
        <p:spPr bwMode="auto">
          <a:xfrm>
            <a:off x="29895" y="1319359"/>
            <a:ext cx="1112733" cy="24622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algn="ctr" eaLnBrk="0" fontAlgn="base" hangingPunct="0">
              <a:spcBef>
                <a:spcPct val="0"/>
              </a:spcBef>
              <a:spcAft>
                <a:spcPct val="0"/>
              </a:spcAft>
              <a:defRPr>
                <a:solidFill>
                  <a:schemeClr val="tx1"/>
                </a:solidFill>
                <a:latin typeface="Verdana" pitchFamily="34" charset="0"/>
              </a:defRPr>
            </a:lvl6pPr>
            <a:lvl7pPr marL="2971800" indent="-228600" algn="ctr" eaLnBrk="0" fontAlgn="base" hangingPunct="0">
              <a:spcBef>
                <a:spcPct val="0"/>
              </a:spcBef>
              <a:spcAft>
                <a:spcPct val="0"/>
              </a:spcAft>
              <a:defRPr>
                <a:solidFill>
                  <a:schemeClr val="tx1"/>
                </a:solidFill>
                <a:latin typeface="Verdana" pitchFamily="34" charset="0"/>
              </a:defRPr>
            </a:lvl7pPr>
            <a:lvl8pPr marL="3429000" indent="-228600" algn="ctr" eaLnBrk="0" fontAlgn="base" hangingPunct="0">
              <a:spcBef>
                <a:spcPct val="0"/>
              </a:spcBef>
              <a:spcAft>
                <a:spcPct val="0"/>
              </a:spcAft>
              <a:defRPr>
                <a:solidFill>
                  <a:schemeClr val="tx1"/>
                </a:solidFill>
                <a:latin typeface="Verdana" pitchFamily="34" charset="0"/>
              </a:defRPr>
            </a:lvl8pPr>
            <a:lvl9pPr marL="3886200" indent="-228600" algn="ctr" eaLnBrk="0" fontAlgn="base" hangingPunct="0">
              <a:spcBef>
                <a:spcPct val="0"/>
              </a:spcBef>
              <a:spcAft>
                <a:spcPct val="0"/>
              </a:spcAft>
              <a:defRPr>
                <a:solidFill>
                  <a:schemeClr val="tx1"/>
                </a:solidFill>
                <a:latin typeface="Verdana"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500" b="0" i="0" u="none" strike="noStrike" kern="0" cap="none" spc="0" normalizeH="0" baseline="0" noProof="0" dirty="0">
                <a:ln>
                  <a:noFill/>
                </a:ln>
                <a:solidFill>
                  <a:srgbClr val="4A8246"/>
                </a:solidFill>
                <a:effectLst/>
                <a:uLnTx/>
                <a:uFillTx/>
                <a:latin typeface="+mj-lt"/>
              </a:rPr>
              <a:t>Professur Technische Informatik</a:t>
            </a:r>
          </a:p>
          <a:p>
            <a:pPr marL="0" marR="0" lvl="0" indent="0" defTabSz="914400" eaLnBrk="1" fontAlgn="auto" latinLnBrk="0" hangingPunct="1">
              <a:lnSpc>
                <a:spcPct val="100000"/>
              </a:lnSpc>
              <a:spcBef>
                <a:spcPts val="0"/>
              </a:spcBef>
              <a:spcAft>
                <a:spcPts val="0"/>
              </a:spcAft>
              <a:buClrTx/>
              <a:buSzTx/>
              <a:buFontTx/>
              <a:buNone/>
              <a:tabLst/>
              <a:defRPr/>
            </a:pPr>
            <a:r>
              <a:rPr kumimoji="0" lang="en-GB" sz="500" b="0" i="0" u="none" strike="noStrike" kern="0" cap="none" spc="0" normalizeH="0" baseline="0" noProof="0" dirty="0">
                <a:ln>
                  <a:noFill/>
                </a:ln>
                <a:solidFill>
                  <a:srgbClr val="4A8246"/>
                </a:solidFill>
                <a:effectLst/>
                <a:uLnTx/>
                <a:uFillTx/>
                <a:latin typeface="+mj-lt"/>
              </a:rPr>
              <a:t>Prof. </a:t>
            </a:r>
            <a:r>
              <a:rPr kumimoji="0" lang="de-DE" sz="500" b="0" i="0" u="none" strike="noStrike" kern="0" cap="none" spc="0" normalizeH="0" baseline="0" noProof="0" dirty="0">
                <a:ln>
                  <a:noFill/>
                </a:ln>
                <a:solidFill>
                  <a:srgbClr val="4A8246"/>
                </a:solidFill>
                <a:effectLst/>
                <a:uLnTx/>
                <a:uFillTx/>
                <a:latin typeface="+mj-lt"/>
              </a:rPr>
              <a:t>Dr. Dr.</a:t>
            </a:r>
            <a:r>
              <a:rPr kumimoji="0" lang="en-GB" sz="500" b="0" i="0" u="none" strike="noStrike" kern="0" cap="none" spc="0" normalizeH="0" baseline="0" noProof="0" dirty="0">
                <a:ln>
                  <a:noFill/>
                </a:ln>
                <a:solidFill>
                  <a:srgbClr val="4A8246"/>
                </a:solidFill>
                <a:effectLst/>
                <a:uLnTx/>
                <a:uFillTx/>
                <a:latin typeface="+mj-lt"/>
              </a:rPr>
              <a:t> h. c. Wolfram Hardt</a:t>
            </a:r>
          </a:p>
        </p:txBody>
      </p:sp>
      <p:pic>
        <p:nvPicPr>
          <p:cNvPr id="11" name="Picture 10">
            <a:extLst>
              <a:ext uri="{FF2B5EF4-FFF2-40B4-BE49-F238E27FC236}">
                <a16:creationId xmlns:a16="http://schemas.microsoft.com/office/drawing/2014/main" id="{4DF89E73-7254-4DFF-ADB9-2C9FAB385E4D}"/>
              </a:ext>
            </a:extLst>
          </p:cNvPr>
          <p:cNvPicPr>
            <a:picLocks noChangeAspect="1"/>
          </p:cNvPicPr>
          <p:nvPr userDrawn="1"/>
        </p:nvPicPr>
        <p:blipFill>
          <a:blip r:embed="rId2"/>
          <a:stretch>
            <a:fillRect/>
          </a:stretch>
        </p:blipFill>
        <p:spPr>
          <a:xfrm>
            <a:off x="273182" y="871356"/>
            <a:ext cx="626158" cy="448256"/>
          </a:xfrm>
          <a:prstGeom prst="rect">
            <a:avLst/>
          </a:prstGeom>
        </p:spPr>
      </p:pic>
    </p:spTree>
    <p:extLst>
      <p:ext uri="{BB962C8B-B14F-4D97-AF65-F5344CB8AC3E}">
        <p14:creationId xmlns:p14="http://schemas.microsoft.com/office/powerpoint/2010/main" val="20729854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uther">
    <p:spTree>
      <p:nvGrpSpPr>
        <p:cNvPr id="1" name=""/>
        <p:cNvGrpSpPr/>
        <p:nvPr/>
      </p:nvGrpSpPr>
      <p:grpSpPr>
        <a:xfrm>
          <a:off x="0" y="0"/>
          <a:ext cx="0" cy="0"/>
          <a:chOff x="0" y="0"/>
          <a:chExt cx="0" cy="0"/>
        </a:xfrm>
      </p:grpSpPr>
      <p:sp>
        <p:nvSpPr>
          <p:cNvPr id="12" name="Textplatzhalter 7"/>
          <p:cNvSpPr>
            <a:spLocks noGrp="1"/>
          </p:cNvSpPr>
          <p:nvPr>
            <p:ph type="body" sz="quarter" idx="13"/>
          </p:nvPr>
        </p:nvSpPr>
        <p:spPr>
          <a:xfrm>
            <a:off x="1332000" y="908050"/>
            <a:ext cx="10666800" cy="928370"/>
          </a:xfrm>
          <a:prstGeom prst="rect">
            <a:avLst/>
          </a:prstGeom>
        </p:spPr>
        <p:txBody>
          <a:bodyPr lIns="0" tIns="0" rIns="0" bIns="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en-US" dirty="0"/>
              <a:t>Edit Master text styles</a:t>
            </a:r>
          </a:p>
        </p:txBody>
      </p:sp>
      <p:sp>
        <p:nvSpPr>
          <p:cNvPr id="16" name="Date Placeholder 2">
            <a:extLst>
              <a:ext uri="{FF2B5EF4-FFF2-40B4-BE49-F238E27FC236}">
                <a16:creationId xmlns:a16="http://schemas.microsoft.com/office/drawing/2014/main" id="{2640E468-6322-46B7-9464-8A195BDC4442}"/>
              </a:ext>
            </a:extLst>
          </p:cNvPr>
          <p:cNvSpPr>
            <a:spLocks noGrp="1"/>
          </p:cNvSpPr>
          <p:nvPr>
            <p:ph type="dt" sz="half" idx="2"/>
          </p:nvPr>
        </p:nvSpPr>
        <p:spPr>
          <a:xfrm>
            <a:off x="987581"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8E1A9864-F581-4D78-B441-07C71B6CFB24}" type="datetime1">
              <a:rPr lang="en-GB" smtClean="0"/>
              <a:t>02/02/2023</a:t>
            </a:fld>
            <a:endParaRPr lang="en-US" dirty="0"/>
          </a:p>
        </p:txBody>
      </p:sp>
      <p:sp>
        <p:nvSpPr>
          <p:cNvPr id="7" name="Bildplatzhalter 2">
            <a:extLst>
              <a:ext uri="{FF2B5EF4-FFF2-40B4-BE49-F238E27FC236}">
                <a16:creationId xmlns:a16="http://schemas.microsoft.com/office/drawing/2014/main" id="{CB83C3A2-505C-47AD-AAA1-3EDD5EEEF2C0}"/>
              </a:ext>
            </a:extLst>
          </p:cNvPr>
          <p:cNvSpPr>
            <a:spLocks noGrp="1"/>
          </p:cNvSpPr>
          <p:nvPr>
            <p:ph type="pic" sz="quarter" idx="10"/>
          </p:nvPr>
        </p:nvSpPr>
        <p:spPr>
          <a:xfrm>
            <a:off x="192089" y="2060575"/>
            <a:ext cx="3708399" cy="4284663"/>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en-US" dirty="0"/>
              <a:t>Click icon to add picture</a:t>
            </a:r>
            <a:endParaRPr lang="de-DE" dirty="0"/>
          </a:p>
        </p:txBody>
      </p:sp>
      <p:sp>
        <p:nvSpPr>
          <p:cNvPr id="9" name="Textplatzhalter 7">
            <a:extLst>
              <a:ext uri="{FF2B5EF4-FFF2-40B4-BE49-F238E27FC236}">
                <a16:creationId xmlns:a16="http://schemas.microsoft.com/office/drawing/2014/main" id="{91AD6D0F-8EB2-430D-88E2-93DBC6E287C1}"/>
              </a:ext>
            </a:extLst>
          </p:cNvPr>
          <p:cNvSpPr>
            <a:spLocks noGrp="1"/>
          </p:cNvSpPr>
          <p:nvPr>
            <p:ph type="body" sz="quarter" idx="11" hasCustomPrompt="1"/>
          </p:nvPr>
        </p:nvSpPr>
        <p:spPr>
          <a:xfrm>
            <a:off x="4116387" y="2060574"/>
            <a:ext cx="7883525" cy="4284663"/>
          </a:xfrm>
          <a:prstGeom prst="rect">
            <a:avLst/>
          </a:prstGeom>
        </p:spPr>
        <p:txBody>
          <a:bodyPr>
            <a:normAutofit/>
          </a:bodyPr>
          <a:lstStyle>
            <a:lvl1pPr>
              <a:defRPr sz="2000">
                <a:latin typeface="Roboto" panose="02000000000000000000" pitchFamily="2" charset="0"/>
                <a:ea typeface="Roboto" panose="02000000000000000000" pitchFamily="2" charset="0"/>
              </a:defRPr>
            </a:lvl1pPr>
            <a:lvl2pPr>
              <a:defRPr sz="1800">
                <a:latin typeface="Roboto" panose="02000000000000000000" pitchFamily="2" charset="0"/>
                <a:ea typeface="Roboto" panose="02000000000000000000" pitchFamily="2" charset="0"/>
              </a:defRPr>
            </a:lvl2pPr>
            <a:lvl3pPr>
              <a:defRPr sz="1600">
                <a:latin typeface="Roboto" panose="02000000000000000000" pitchFamily="2" charset="0"/>
                <a:ea typeface="Roboto" panose="02000000000000000000" pitchFamily="2" charset="0"/>
              </a:defRPr>
            </a:lvl3pPr>
            <a:lvl4pPr>
              <a:defRPr sz="1600">
                <a:latin typeface="Roboto" panose="02000000000000000000" pitchFamily="2" charset="0"/>
                <a:ea typeface="Roboto" panose="02000000000000000000" pitchFamily="2" charset="0"/>
              </a:defRPr>
            </a:lvl4pPr>
            <a:lvl5pPr>
              <a:defRPr sz="1600">
                <a:latin typeface="Roboto" panose="02000000000000000000" pitchFamily="2" charset="0"/>
                <a:ea typeface="Roboto" panose="02000000000000000000" pitchFamily="2" charset="0"/>
              </a:defRPr>
            </a:lvl5pPr>
          </a:lstStyle>
          <a:p>
            <a:pPr lvl="0"/>
            <a:r>
              <a:rPr lang="en-US" noProof="0" dirty="0"/>
              <a:t>Click to add text</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10" name="Text Box 9">
            <a:extLst>
              <a:ext uri="{FF2B5EF4-FFF2-40B4-BE49-F238E27FC236}">
                <a16:creationId xmlns:a16="http://schemas.microsoft.com/office/drawing/2014/main" id="{37D4B1DD-0557-472E-9D3E-C3E2BDCB972A}"/>
              </a:ext>
            </a:extLst>
          </p:cNvPr>
          <p:cNvSpPr txBox="1">
            <a:spLocks noChangeArrowheads="1"/>
          </p:cNvSpPr>
          <p:nvPr userDrawn="1"/>
        </p:nvSpPr>
        <p:spPr bwMode="auto">
          <a:xfrm>
            <a:off x="29895" y="1319359"/>
            <a:ext cx="1112733" cy="24622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algn="ctr" eaLnBrk="0" fontAlgn="base" hangingPunct="0">
              <a:spcBef>
                <a:spcPct val="0"/>
              </a:spcBef>
              <a:spcAft>
                <a:spcPct val="0"/>
              </a:spcAft>
              <a:defRPr>
                <a:solidFill>
                  <a:schemeClr val="tx1"/>
                </a:solidFill>
                <a:latin typeface="Verdana" pitchFamily="34" charset="0"/>
              </a:defRPr>
            </a:lvl6pPr>
            <a:lvl7pPr marL="2971800" indent="-228600" algn="ctr" eaLnBrk="0" fontAlgn="base" hangingPunct="0">
              <a:spcBef>
                <a:spcPct val="0"/>
              </a:spcBef>
              <a:spcAft>
                <a:spcPct val="0"/>
              </a:spcAft>
              <a:defRPr>
                <a:solidFill>
                  <a:schemeClr val="tx1"/>
                </a:solidFill>
                <a:latin typeface="Verdana" pitchFamily="34" charset="0"/>
              </a:defRPr>
            </a:lvl7pPr>
            <a:lvl8pPr marL="3429000" indent="-228600" algn="ctr" eaLnBrk="0" fontAlgn="base" hangingPunct="0">
              <a:spcBef>
                <a:spcPct val="0"/>
              </a:spcBef>
              <a:spcAft>
                <a:spcPct val="0"/>
              </a:spcAft>
              <a:defRPr>
                <a:solidFill>
                  <a:schemeClr val="tx1"/>
                </a:solidFill>
                <a:latin typeface="Verdana" pitchFamily="34" charset="0"/>
              </a:defRPr>
            </a:lvl8pPr>
            <a:lvl9pPr marL="3886200" indent="-228600" algn="ctr" eaLnBrk="0" fontAlgn="base" hangingPunct="0">
              <a:spcBef>
                <a:spcPct val="0"/>
              </a:spcBef>
              <a:spcAft>
                <a:spcPct val="0"/>
              </a:spcAft>
              <a:defRPr>
                <a:solidFill>
                  <a:schemeClr val="tx1"/>
                </a:solidFill>
                <a:latin typeface="Verdana"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500" b="0" i="0" u="none" strike="noStrike" kern="0" cap="none" spc="0" normalizeH="0" baseline="0" noProof="0" dirty="0">
                <a:ln>
                  <a:noFill/>
                </a:ln>
                <a:solidFill>
                  <a:srgbClr val="4A8246"/>
                </a:solidFill>
                <a:effectLst/>
                <a:uLnTx/>
                <a:uFillTx/>
                <a:latin typeface="+mj-lt"/>
              </a:rPr>
              <a:t>Professur Technische Informatik</a:t>
            </a:r>
          </a:p>
          <a:p>
            <a:pPr marL="0" marR="0" lvl="0" indent="0" defTabSz="914400" eaLnBrk="1" fontAlgn="auto" latinLnBrk="0" hangingPunct="1">
              <a:lnSpc>
                <a:spcPct val="100000"/>
              </a:lnSpc>
              <a:spcBef>
                <a:spcPts val="0"/>
              </a:spcBef>
              <a:spcAft>
                <a:spcPts val="0"/>
              </a:spcAft>
              <a:buClrTx/>
              <a:buSzTx/>
              <a:buFontTx/>
              <a:buNone/>
              <a:tabLst/>
              <a:defRPr/>
            </a:pPr>
            <a:r>
              <a:rPr kumimoji="0" lang="en-GB" sz="500" b="0" i="0" u="none" strike="noStrike" kern="0" cap="none" spc="0" normalizeH="0" baseline="0" noProof="0" dirty="0">
                <a:ln>
                  <a:noFill/>
                </a:ln>
                <a:solidFill>
                  <a:srgbClr val="4A8246"/>
                </a:solidFill>
                <a:effectLst/>
                <a:uLnTx/>
                <a:uFillTx/>
                <a:latin typeface="+mj-lt"/>
              </a:rPr>
              <a:t>Prof. </a:t>
            </a:r>
            <a:r>
              <a:rPr kumimoji="0" lang="de-DE" sz="500" b="0" i="0" u="none" strike="noStrike" kern="0" cap="none" spc="0" normalizeH="0" baseline="0" noProof="0" dirty="0">
                <a:ln>
                  <a:noFill/>
                </a:ln>
                <a:solidFill>
                  <a:srgbClr val="4A8246"/>
                </a:solidFill>
                <a:effectLst/>
                <a:uLnTx/>
                <a:uFillTx/>
                <a:latin typeface="+mj-lt"/>
              </a:rPr>
              <a:t>Dr. Dr.</a:t>
            </a:r>
            <a:r>
              <a:rPr kumimoji="0" lang="en-GB" sz="500" b="0" i="0" u="none" strike="noStrike" kern="0" cap="none" spc="0" normalizeH="0" baseline="0" noProof="0" dirty="0">
                <a:ln>
                  <a:noFill/>
                </a:ln>
                <a:solidFill>
                  <a:srgbClr val="4A8246"/>
                </a:solidFill>
                <a:effectLst/>
                <a:uLnTx/>
                <a:uFillTx/>
                <a:latin typeface="+mj-lt"/>
              </a:rPr>
              <a:t> h. c. Wolfram Hardt</a:t>
            </a:r>
          </a:p>
        </p:txBody>
      </p:sp>
      <p:pic>
        <p:nvPicPr>
          <p:cNvPr id="11" name="Picture 10">
            <a:extLst>
              <a:ext uri="{FF2B5EF4-FFF2-40B4-BE49-F238E27FC236}">
                <a16:creationId xmlns:a16="http://schemas.microsoft.com/office/drawing/2014/main" id="{1F26F1D5-F43D-41BD-BC0E-AF876D087FC7}"/>
              </a:ext>
            </a:extLst>
          </p:cNvPr>
          <p:cNvPicPr>
            <a:picLocks noChangeAspect="1"/>
          </p:cNvPicPr>
          <p:nvPr userDrawn="1"/>
        </p:nvPicPr>
        <p:blipFill>
          <a:blip r:embed="rId2"/>
          <a:stretch>
            <a:fillRect/>
          </a:stretch>
        </p:blipFill>
        <p:spPr>
          <a:xfrm>
            <a:off x="273182" y="871356"/>
            <a:ext cx="626158" cy="448256"/>
          </a:xfrm>
          <a:prstGeom prst="rect">
            <a:avLst/>
          </a:prstGeom>
        </p:spPr>
      </p:pic>
    </p:spTree>
    <p:extLst>
      <p:ext uri="{BB962C8B-B14F-4D97-AF65-F5344CB8AC3E}">
        <p14:creationId xmlns:p14="http://schemas.microsoft.com/office/powerpoint/2010/main" val="18198640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Gablenz">
    <p:spTree>
      <p:nvGrpSpPr>
        <p:cNvPr id="1" name=""/>
        <p:cNvGrpSpPr/>
        <p:nvPr/>
      </p:nvGrpSpPr>
      <p:grpSpPr>
        <a:xfrm>
          <a:off x="0" y="0"/>
          <a:ext cx="0" cy="0"/>
          <a:chOff x="0" y="0"/>
          <a:chExt cx="0" cy="0"/>
        </a:xfrm>
      </p:grpSpPr>
      <p:sp>
        <p:nvSpPr>
          <p:cNvPr id="10" name="Textplatzhalter 7"/>
          <p:cNvSpPr>
            <a:spLocks noGrp="1"/>
          </p:cNvSpPr>
          <p:nvPr>
            <p:ph type="body" sz="quarter" idx="13"/>
          </p:nvPr>
        </p:nvSpPr>
        <p:spPr>
          <a:xfrm>
            <a:off x="192088" y="908050"/>
            <a:ext cx="11807825" cy="468313"/>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en-US" dirty="0"/>
              <a:t>Edit Master text styles</a:t>
            </a:r>
          </a:p>
        </p:txBody>
      </p:sp>
      <p:sp>
        <p:nvSpPr>
          <p:cNvPr id="23" name="Bildplatzhalter 2"/>
          <p:cNvSpPr>
            <a:spLocks noGrp="1"/>
          </p:cNvSpPr>
          <p:nvPr>
            <p:ph type="pic" sz="quarter" idx="10"/>
          </p:nvPr>
        </p:nvSpPr>
        <p:spPr>
          <a:xfrm>
            <a:off x="192088" y="1376363"/>
            <a:ext cx="3779837" cy="1907857"/>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en-US" dirty="0"/>
              <a:t>Click icon to add picture</a:t>
            </a:r>
            <a:endParaRPr lang="de-DE" dirty="0"/>
          </a:p>
        </p:txBody>
      </p:sp>
      <p:sp>
        <p:nvSpPr>
          <p:cNvPr id="18" name="Textplatzhalter 7"/>
          <p:cNvSpPr>
            <a:spLocks noGrp="1"/>
          </p:cNvSpPr>
          <p:nvPr>
            <p:ph type="body" sz="quarter" idx="15" hasCustomPrompt="1"/>
          </p:nvPr>
        </p:nvSpPr>
        <p:spPr>
          <a:xfrm>
            <a:off x="192088" y="3497580"/>
            <a:ext cx="3779837" cy="2847658"/>
          </a:xfrm>
          <a:prstGeom prst="rect">
            <a:avLst/>
          </a:prstGeom>
        </p:spPr>
        <p:txBody>
          <a:bodyPr>
            <a:normAutofit/>
          </a:bodyPr>
          <a:lstStyle>
            <a:lvl1pPr>
              <a:defRPr sz="2000">
                <a:latin typeface="Roboto" panose="02000000000000000000" pitchFamily="2" charset="0"/>
                <a:ea typeface="Roboto" panose="02000000000000000000" pitchFamily="2" charset="0"/>
              </a:defRPr>
            </a:lvl1pPr>
            <a:lvl2pPr>
              <a:defRPr sz="1800">
                <a:latin typeface="Roboto" panose="02000000000000000000" pitchFamily="2" charset="0"/>
                <a:ea typeface="Roboto" panose="02000000000000000000" pitchFamily="2" charset="0"/>
              </a:defRPr>
            </a:lvl2pPr>
            <a:lvl3pPr>
              <a:defRPr sz="1600">
                <a:latin typeface="Roboto" panose="02000000000000000000" pitchFamily="2" charset="0"/>
                <a:ea typeface="Roboto" panose="02000000000000000000" pitchFamily="2" charset="0"/>
              </a:defRPr>
            </a:lvl3pPr>
            <a:lvl4pPr>
              <a:defRPr sz="1600">
                <a:latin typeface="Roboto" panose="02000000000000000000" pitchFamily="2" charset="0"/>
                <a:ea typeface="Roboto" panose="02000000000000000000" pitchFamily="2" charset="0"/>
              </a:defRPr>
            </a:lvl4pPr>
            <a:lvl5pPr>
              <a:defRPr sz="1600">
                <a:latin typeface="Roboto" panose="02000000000000000000" pitchFamily="2" charset="0"/>
                <a:ea typeface="Roboto" panose="02000000000000000000" pitchFamily="2" charset="0"/>
              </a:defRPr>
            </a:lvl5pPr>
          </a:lstStyle>
          <a:p>
            <a:pPr lvl="0"/>
            <a:r>
              <a:rPr lang="en-US" noProof="0" dirty="0"/>
              <a:t>Click to add text</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24" name="Bildplatzhalter 2"/>
          <p:cNvSpPr>
            <a:spLocks noGrp="1"/>
          </p:cNvSpPr>
          <p:nvPr>
            <p:ph type="pic" sz="quarter" idx="18"/>
          </p:nvPr>
        </p:nvSpPr>
        <p:spPr>
          <a:xfrm>
            <a:off x="4151784" y="1376363"/>
            <a:ext cx="3852391" cy="1907857"/>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en-US" dirty="0"/>
              <a:t>Click icon to add picture</a:t>
            </a:r>
            <a:endParaRPr lang="de-DE" dirty="0"/>
          </a:p>
        </p:txBody>
      </p:sp>
      <p:sp>
        <p:nvSpPr>
          <p:cNvPr id="21" name="Textplatzhalter 7"/>
          <p:cNvSpPr>
            <a:spLocks noGrp="1"/>
          </p:cNvSpPr>
          <p:nvPr>
            <p:ph type="body" sz="quarter" idx="16" hasCustomPrompt="1"/>
          </p:nvPr>
        </p:nvSpPr>
        <p:spPr>
          <a:xfrm>
            <a:off x="4151313" y="3497580"/>
            <a:ext cx="3852862" cy="2847658"/>
          </a:xfrm>
          <a:prstGeom prst="rect">
            <a:avLst/>
          </a:prstGeom>
        </p:spPr>
        <p:txBody>
          <a:bodyPr>
            <a:normAutofit/>
          </a:bodyPr>
          <a:lstStyle>
            <a:lvl1pPr>
              <a:defRPr lang="en-US" sz="2000" noProof="0" dirty="0"/>
            </a:lvl1pPr>
            <a:lvl2pPr>
              <a:defRPr lang="en-US" sz="1800" noProof="0" dirty="0"/>
            </a:lvl2pPr>
            <a:lvl3pPr>
              <a:defRPr lang="en-US" sz="1600" noProof="0" dirty="0"/>
            </a:lvl3pPr>
            <a:lvl4pPr>
              <a:defRPr lang="en-US" sz="1600" noProof="0" dirty="0">
                <a:latin typeface="Roboto" panose="02000000000000000000" pitchFamily="2" charset="0"/>
                <a:ea typeface="Roboto" panose="02000000000000000000" pitchFamily="2" charset="0"/>
              </a:defRPr>
            </a:lvl4pPr>
            <a:lvl5pPr>
              <a:defRPr lang="en-US" sz="1600" noProof="0" dirty="0">
                <a:latin typeface="Roboto" panose="02000000000000000000" pitchFamily="2" charset="0"/>
                <a:ea typeface="Roboto" panose="02000000000000000000" pitchFamily="2" charset="0"/>
              </a:defRPr>
            </a:lvl5pPr>
          </a:lstStyle>
          <a:p>
            <a:pPr lvl="0"/>
            <a:r>
              <a:rPr lang="en-US" noProof="0" dirty="0"/>
              <a:t>Click to add text</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25" name="Bildplatzhalter 2"/>
          <p:cNvSpPr>
            <a:spLocks noGrp="1"/>
          </p:cNvSpPr>
          <p:nvPr>
            <p:ph type="pic" sz="quarter" idx="19"/>
          </p:nvPr>
        </p:nvSpPr>
        <p:spPr>
          <a:xfrm>
            <a:off x="8184232" y="1376363"/>
            <a:ext cx="3815681" cy="1907857"/>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en-US" dirty="0"/>
              <a:t>Click icon to add picture</a:t>
            </a:r>
            <a:endParaRPr lang="de-DE" dirty="0"/>
          </a:p>
        </p:txBody>
      </p:sp>
      <p:sp>
        <p:nvSpPr>
          <p:cNvPr id="22" name="Textplatzhalter 7"/>
          <p:cNvSpPr>
            <a:spLocks noGrp="1"/>
          </p:cNvSpPr>
          <p:nvPr>
            <p:ph type="body" sz="quarter" idx="17" hasCustomPrompt="1"/>
          </p:nvPr>
        </p:nvSpPr>
        <p:spPr>
          <a:xfrm>
            <a:off x="8183563" y="3497580"/>
            <a:ext cx="3816350" cy="2847658"/>
          </a:xfrm>
          <a:prstGeom prst="rect">
            <a:avLst/>
          </a:prstGeom>
        </p:spPr>
        <p:txBody>
          <a:bodyPr>
            <a:normAutofit/>
          </a:bodyPr>
          <a:lstStyle>
            <a:lvl1pPr>
              <a:defRPr lang="en-US" sz="2000" noProof="0" dirty="0"/>
            </a:lvl1pPr>
            <a:lvl2pPr>
              <a:defRPr lang="en-US" sz="1800" noProof="0" dirty="0"/>
            </a:lvl2pPr>
            <a:lvl3pPr>
              <a:defRPr lang="en-US" sz="1600" noProof="0" dirty="0"/>
            </a:lvl3pPr>
            <a:lvl4pPr>
              <a:defRPr lang="en-US" sz="1600" noProof="0" dirty="0">
                <a:latin typeface="Roboto" panose="02000000000000000000" pitchFamily="2" charset="0"/>
                <a:ea typeface="Roboto" panose="02000000000000000000" pitchFamily="2" charset="0"/>
              </a:defRPr>
            </a:lvl4pPr>
            <a:lvl5pPr>
              <a:defRPr lang="en-US" sz="1600" noProof="0" dirty="0">
                <a:latin typeface="Roboto" panose="02000000000000000000" pitchFamily="2" charset="0"/>
                <a:ea typeface="Roboto" panose="02000000000000000000" pitchFamily="2" charset="0"/>
              </a:defRPr>
            </a:lvl5pPr>
          </a:lstStyle>
          <a:p>
            <a:pPr lvl="0"/>
            <a:r>
              <a:rPr lang="en-US" noProof="0" dirty="0"/>
              <a:t>Click to add text</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12" name="Date Placeholder 2">
            <a:extLst>
              <a:ext uri="{FF2B5EF4-FFF2-40B4-BE49-F238E27FC236}">
                <a16:creationId xmlns:a16="http://schemas.microsoft.com/office/drawing/2014/main" id="{6B0CDB67-7D98-43D5-9B4D-3F0CBE60A29A}"/>
              </a:ext>
            </a:extLst>
          </p:cNvPr>
          <p:cNvSpPr>
            <a:spLocks noGrp="1"/>
          </p:cNvSpPr>
          <p:nvPr>
            <p:ph type="dt" sz="half" idx="2"/>
          </p:nvPr>
        </p:nvSpPr>
        <p:spPr>
          <a:xfrm>
            <a:off x="987581"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372AB74C-B101-4CA5-A924-FB9518418BE8}" type="datetime1">
              <a:rPr lang="en-GB" smtClean="0"/>
              <a:t>02/02/2023</a:t>
            </a:fld>
            <a:endParaRPr lang="en-US" dirty="0"/>
          </a:p>
        </p:txBody>
      </p:sp>
    </p:spTree>
    <p:extLst>
      <p:ext uri="{BB962C8B-B14F-4D97-AF65-F5344CB8AC3E}">
        <p14:creationId xmlns:p14="http://schemas.microsoft.com/office/powerpoint/2010/main" val="4266122319"/>
      </p:ext>
    </p:extLst>
  </p:cSld>
  <p:clrMapOvr>
    <a:masterClrMapping/>
  </p:clrMapOvr>
  <p:extLst mod="1">
    <p:ext uri="{DCECCB84-F9BA-43D5-87BE-67443E8EF086}">
      <p15:sldGuideLst xmlns:p15="http://schemas.microsoft.com/office/powerpoint/2012/main">
        <p15:guide id="0" pos="5042" userDrawn="1">
          <p15:clr>
            <a:srgbClr val="5ACBF0"/>
          </p15:clr>
        </p15:guide>
        <p15:guide id="1" pos="2502" userDrawn="1">
          <p15:clr>
            <a:srgbClr val="5ACBF0"/>
          </p15:clr>
        </p15:guide>
        <p15:guide id="2" pos="2615" userDrawn="1">
          <p15:clr>
            <a:srgbClr val="5ACBF0"/>
          </p15:clr>
        </p15:guide>
        <p15:guide id="3" orient="horz" pos="867" userDrawn="1">
          <p15:clr>
            <a:srgbClr val="5ACBF0"/>
          </p15:clr>
        </p15:guide>
        <p15:guide id="4" orient="horz" pos="754" userDrawn="1">
          <p15:clr>
            <a:srgbClr val="5ACBF0"/>
          </p15:clr>
        </p15:guide>
        <p15:guide id="5" pos="5155" userDrawn="1">
          <p15:clr>
            <a:srgbClr val="5ACBF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2.xml"/><Relationship Id="rId3" Type="http://schemas.openxmlformats.org/officeDocument/2006/relationships/slideLayout" Target="../slideLayouts/slideLayout7.xml"/><Relationship Id="rId7" Type="http://schemas.openxmlformats.org/officeDocument/2006/relationships/slideLayout" Target="../slideLayouts/slideLayout11.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5" Type="http://schemas.openxmlformats.org/officeDocument/2006/relationships/slideLayout" Target="../slideLayouts/slideLayout9.xml"/><Relationship Id="rId10" Type="http://schemas.openxmlformats.org/officeDocument/2006/relationships/image" Target="../media/image1.png"/><Relationship Id="rId4" Type="http://schemas.openxmlformats.org/officeDocument/2006/relationships/slideLayout" Target="../slideLayouts/slideLayout8.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hteck 8"/>
          <p:cNvSpPr/>
          <p:nvPr userDrawn="1"/>
        </p:nvSpPr>
        <p:spPr>
          <a:xfrm>
            <a:off x="0" y="0"/>
            <a:ext cx="12192000" cy="1512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latin typeface="Roboto" panose="02000000000000000000" pitchFamily="2" charset="0"/>
            </a:endParaRPr>
          </a:p>
        </p:txBody>
      </p:sp>
      <p:cxnSp>
        <p:nvCxnSpPr>
          <p:cNvPr id="14" name="Gerader Verbinder 13">
            <a:extLst>
              <a:ext uri="{C183D7F6-B498-43B3-948B-1728B52AA6E4}">
                <adec:decorative xmlns:adec="http://schemas.microsoft.com/office/drawing/2017/decorative" val="1"/>
              </a:ext>
            </a:extLst>
          </p:cNvPr>
          <p:cNvCxnSpPr/>
          <p:nvPr userDrawn="1"/>
        </p:nvCxnSpPr>
        <p:spPr>
          <a:xfrm>
            <a:off x="2061369" y="333375"/>
            <a:ext cx="0" cy="8270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Gerader Verbinder 9">
            <a:extLst>
              <a:ext uri="{C183D7F6-B498-43B3-948B-1728B52AA6E4}">
                <adec:decorative xmlns:adec="http://schemas.microsoft.com/office/drawing/2017/decorative" val="1"/>
              </a:ext>
            </a:extLst>
          </p:cNvPr>
          <p:cNvCxnSpPr/>
          <p:nvPr userDrawn="1"/>
        </p:nvCxnSpPr>
        <p:spPr>
          <a:xfrm>
            <a:off x="0" y="6525344"/>
            <a:ext cx="12192000" cy="1"/>
          </a:xfrm>
          <a:prstGeom prst="line">
            <a:avLst/>
          </a:prstGeom>
          <a:ln w="12700">
            <a:solidFill>
              <a:schemeClr val="tx1">
                <a:alpha val="40000"/>
              </a:schemeClr>
            </a:solidFill>
          </a:ln>
        </p:spPr>
        <p:style>
          <a:lnRef idx="1">
            <a:schemeClr val="accent1"/>
          </a:lnRef>
          <a:fillRef idx="0">
            <a:schemeClr val="accent1"/>
          </a:fillRef>
          <a:effectRef idx="0">
            <a:schemeClr val="accent1"/>
          </a:effectRef>
          <a:fontRef idx="minor">
            <a:schemeClr val="tx1"/>
          </a:fontRef>
        </p:style>
      </p:cxnSp>
      <p:sp>
        <p:nvSpPr>
          <p:cNvPr id="8" name="Titelplatzhalter 25">
            <a:extLst>
              <a:ext uri="{FF2B5EF4-FFF2-40B4-BE49-F238E27FC236}">
                <a16:creationId xmlns:a16="http://schemas.microsoft.com/office/drawing/2014/main" id="{6F64CCB9-375A-4557-BBAE-050D46B044B7}"/>
              </a:ext>
            </a:extLst>
          </p:cNvPr>
          <p:cNvSpPr txBox="1">
            <a:spLocks/>
          </p:cNvSpPr>
          <p:nvPr userDrawn="1"/>
        </p:nvSpPr>
        <p:spPr>
          <a:xfrm>
            <a:off x="2387600" y="326522"/>
            <a:ext cx="9504363" cy="893763"/>
          </a:xfrm>
          <a:prstGeom prst="rect">
            <a:avLst/>
          </a:prstGeom>
        </p:spPr>
        <p:txBody>
          <a:bodyPr vert="horz" lIns="0" tIns="0" rIns="0" bIns="0" rtlCol="0" anchor="t" anchorCtr="0">
            <a:normAutofit/>
          </a:bodyPr>
          <a:lstStyle>
            <a:lvl1pPr algn="l" rtl="0" eaLnBrk="1" fontAlgn="base" hangingPunct="1">
              <a:spcBef>
                <a:spcPct val="0"/>
              </a:spcBef>
              <a:spcAft>
                <a:spcPct val="0"/>
              </a:spcAft>
              <a:defRPr sz="2800" b="1">
                <a:solidFill>
                  <a:schemeClr val="bg1"/>
                </a:solidFill>
                <a:effectLst/>
                <a:latin typeface="Roboto" panose="02000000000000000000" pitchFamily="2" charset="0"/>
                <a:ea typeface="Roboto" panose="02000000000000000000" pitchFamily="2" charset="0"/>
                <a:cs typeface="+mj-cs"/>
              </a:defRPr>
            </a:lvl1pPr>
            <a:lvl2pPr algn="ctr" rtl="0" eaLnBrk="1" fontAlgn="base" hangingPunct="1">
              <a:spcBef>
                <a:spcPct val="0"/>
              </a:spcBef>
              <a:spcAft>
                <a:spcPct val="0"/>
              </a:spcAft>
              <a:defRPr sz="4400">
                <a:solidFill>
                  <a:schemeClr val="tx2"/>
                </a:solidFill>
                <a:latin typeface="Arial" pitchFamily="34" charset="0"/>
                <a:cs typeface="Arial" pitchFamily="34" charset="0"/>
              </a:defRPr>
            </a:lvl2pPr>
            <a:lvl3pPr algn="ctr" rtl="0" eaLnBrk="1" fontAlgn="base" hangingPunct="1">
              <a:spcBef>
                <a:spcPct val="0"/>
              </a:spcBef>
              <a:spcAft>
                <a:spcPct val="0"/>
              </a:spcAft>
              <a:defRPr sz="4400">
                <a:solidFill>
                  <a:schemeClr val="tx2"/>
                </a:solidFill>
                <a:latin typeface="Arial" pitchFamily="34" charset="0"/>
                <a:cs typeface="Arial" pitchFamily="34" charset="0"/>
              </a:defRPr>
            </a:lvl3pPr>
            <a:lvl4pPr algn="ctr" rtl="0" eaLnBrk="1" fontAlgn="base" hangingPunct="1">
              <a:spcBef>
                <a:spcPct val="0"/>
              </a:spcBef>
              <a:spcAft>
                <a:spcPct val="0"/>
              </a:spcAft>
              <a:defRPr sz="4400">
                <a:solidFill>
                  <a:schemeClr val="tx2"/>
                </a:solidFill>
                <a:latin typeface="Arial" pitchFamily="34" charset="0"/>
                <a:cs typeface="Arial" pitchFamily="34" charset="0"/>
              </a:defRPr>
            </a:lvl4pPr>
            <a:lvl5pPr algn="ctr" rtl="0" eaLnBrk="1" fontAlgn="base" hangingPunct="1">
              <a:spcBef>
                <a:spcPct val="0"/>
              </a:spcBef>
              <a:spcAft>
                <a:spcPct val="0"/>
              </a:spcAft>
              <a:defRPr sz="4400">
                <a:solidFill>
                  <a:schemeClr val="tx2"/>
                </a:solidFill>
                <a:latin typeface="Arial" pitchFamily="34" charset="0"/>
                <a:cs typeface="Arial" pitchFamily="34" charset="0"/>
              </a:defRPr>
            </a:lvl5pPr>
            <a:lvl6pPr marL="457200" algn="ctr" rtl="0" eaLnBrk="1" fontAlgn="base" hangingPunct="1">
              <a:spcBef>
                <a:spcPct val="0"/>
              </a:spcBef>
              <a:spcAft>
                <a:spcPct val="0"/>
              </a:spcAft>
              <a:defRPr sz="4400">
                <a:solidFill>
                  <a:schemeClr val="tx2"/>
                </a:solidFill>
                <a:latin typeface="Arial" pitchFamily="34" charset="0"/>
                <a:cs typeface="Arial" pitchFamily="34" charset="0"/>
              </a:defRPr>
            </a:lvl6pPr>
            <a:lvl7pPr marL="914400" algn="ctr" rtl="0" eaLnBrk="1" fontAlgn="base" hangingPunct="1">
              <a:spcBef>
                <a:spcPct val="0"/>
              </a:spcBef>
              <a:spcAft>
                <a:spcPct val="0"/>
              </a:spcAft>
              <a:defRPr sz="4400">
                <a:solidFill>
                  <a:schemeClr val="tx2"/>
                </a:solidFill>
                <a:latin typeface="Arial" pitchFamily="34" charset="0"/>
                <a:cs typeface="Arial" pitchFamily="34" charset="0"/>
              </a:defRPr>
            </a:lvl7pPr>
            <a:lvl8pPr marL="1371600" algn="ctr" rtl="0" eaLnBrk="1" fontAlgn="base" hangingPunct="1">
              <a:spcBef>
                <a:spcPct val="0"/>
              </a:spcBef>
              <a:spcAft>
                <a:spcPct val="0"/>
              </a:spcAft>
              <a:defRPr sz="4400">
                <a:solidFill>
                  <a:schemeClr val="tx2"/>
                </a:solidFill>
                <a:latin typeface="Arial" pitchFamily="34" charset="0"/>
                <a:cs typeface="Arial" pitchFamily="34" charset="0"/>
              </a:defRPr>
            </a:lvl8pPr>
            <a:lvl9pPr marL="1828800" algn="ctr" rtl="0" eaLnBrk="1" fontAlgn="base" hangingPunct="1">
              <a:spcBef>
                <a:spcPct val="0"/>
              </a:spcBef>
              <a:spcAft>
                <a:spcPct val="0"/>
              </a:spcAft>
              <a:defRPr sz="4400">
                <a:solidFill>
                  <a:schemeClr val="tx2"/>
                </a:solidFill>
                <a:latin typeface="Arial" pitchFamily="34" charset="0"/>
                <a:cs typeface="Arial" pitchFamily="34" charset="0"/>
              </a:defRPr>
            </a:lvl9pPr>
          </a:lstStyle>
          <a:p>
            <a:r>
              <a:rPr lang="en-US" kern="0" noProof="0" dirty="0"/>
              <a:t>Faculty of Computer Science</a:t>
            </a:r>
            <a:br>
              <a:rPr lang="en-US" kern="0" noProof="0" dirty="0"/>
            </a:br>
            <a:r>
              <a:rPr lang="en-US" kern="0" noProof="0" dirty="0"/>
              <a:t>Professorship of Computer Engineering</a:t>
            </a:r>
          </a:p>
        </p:txBody>
      </p:sp>
      <p:sp>
        <p:nvSpPr>
          <p:cNvPr id="11" name="Rectangle 5">
            <a:extLst>
              <a:ext uri="{FF2B5EF4-FFF2-40B4-BE49-F238E27FC236}">
                <a16:creationId xmlns:a16="http://schemas.microsoft.com/office/drawing/2014/main" id="{DBBD1D52-1C04-4417-B3AE-DC5B50DD1BBC}"/>
              </a:ext>
            </a:extLst>
          </p:cNvPr>
          <p:cNvSpPr txBox="1">
            <a:spLocks noChangeArrowheads="1"/>
          </p:cNvSpPr>
          <p:nvPr userDrawn="1"/>
        </p:nvSpPr>
        <p:spPr bwMode="auto">
          <a:xfrm>
            <a:off x="9667088" y="6525345"/>
            <a:ext cx="2332825" cy="334244"/>
          </a:xfrm>
          <a:prstGeom prst="rect">
            <a:avLst/>
          </a:prstGeom>
          <a:noFill/>
          <a:ln>
            <a:noFill/>
          </a:ln>
          <a:effectLst/>
        </p:spPr>
        <p:txBody>
          <a:bodyPr vert="horz" wrap="square" lIns="0" tIns="0" rIns="0" bIns="0" numCol="1" anchor="ctr" anchorCtr="0" compatLnSpc="1">
            <a:prstTxWarp prst="textNoShape">
              <a:avLst/>
            </a:prstTxWarp>
          </a:bodyPr>
          <a:lstStyle>
            <a:defPPr>
              <a:defRPr lang="de-DE"/>
            </a:defPPr>
            <a:lvl1pPr algn="l" rtl="0" fontAlgn="base">
              <a:spcBef>
                <a:spcPct val="0"/>
              </a:spcBef>
              <a:spcAft>
                <a:spcPct val="0"/>
              </a:spcAft>
              <a:defRPr sz="800" kern="1200">
                <a:solidFill>
                  <a:schemeClr val="tx1"/>
                </a:solidFill>
                <a:latin typeface="InfoDispRegular-Roman" pitchFamily="2" charset="0"/>
                <a:ea typeface="+mn-ea"/>
                <a:cs typeface="Arial"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r">
              <a:defRPr/>
            </a:pPr>
            <a:r>
              <a:rPr lang="de-DE" sz="1400" dirty="0">
                <a:solidFill>
                  <a:schemeClr val="bg2">
                    <a:lumMod val="50000"/>
                  </a:schemeClr>
                </a:solidFill>
                <a:latin typeface="Roboto" panose="02000000000000000000" pitchFamily="2" charset="0"/>
                <a:ea typeface="Roboto" panose="02000000000000000000" pitchFamily="2" charset="0"/>
              </a:rPr>
              <a:t>www.tu-chemnitz.de/cs/ce</a:t>
            </a:r>
          </a:p>
        </p:txBody>
      </p:sp>
      <p:sp>
        <p:nvSpPr>
          <p:cNvPr id="13" name="Rectangle 4">
            <a:extLst>
              <a:ext uri="{FF2B5EF4-FFF2-40B4-BE49-F238E27FC236}">
                <a16:creationId xmlns:a16="http://schemas.microsoft.com/office/drawing/2014/main" id="{152AEEAD-2F85-4698-8B63-A401C77D1193}"/>
              </a:ext>
            </a:extLst>
          </p:cNvPr>
          <p:cNvSpPr txBox="1">
            <a:spLocks noChangeArrowheads="1"/>
          </p:cNvSpPr>
          <p:nvPr userDrawn="1"/>
        </p:nvSpPr>
        <p:spPr bwMode="auto">
          <a:xfrm>
            <a:off x="192089" y="6525345"/>
            <a:ext cx="974779" cy="334244"/>
          </a:xfrm>
          <a:prstGeom prst="rect">
            <a:avLst/>
          </a:prstGeom>
          <a:noFill/>
          <a:ln>
            <a:noFill/>
          </a:ln>
          <a:effectLst/>
        </p:spPr>
        <p:txBody>
          <a:bodyPr vert="horz" wrap="square" lIns="0" tIns="0" rIns="0" bIns="0" numCol="1" anchor="ctr" anchorCtr="0" compatLnSpc="1">
            <a:prstTxWarp prst="textNoShape">
              <a:avLst/>
            </a:prstTxWarp>
          </a:bodyPr>
          <a:lstStyle>
            <a:defPPr>
              <a:defRPr lang="de-DE"/>
            </a:defPPr>
            <a:lvl1pPr algn="l" rtl="0" fontAlgn="base">
              <a:spcBef>
                <a:spcPct val="0"/>
              </a:spcBef>
              <a:spcAft>
                <a:spcPct val="0"/>
              </a:spcAft>
              <a:defRPr sz="800" kern="1200" dirty="0" smtClean="0">
                <a:solidFill>
                  <a:schemeClr val="tx1"/>
                </a:solidFill>
                <a:latin typeface="InfoDispRegular-Roman" pitchFamily="2" charset="0"/>
                <a:ea typeface="+mn-ea"/>
                <a:cs typeface="Arial"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r>
              <a:rPr lang="en-US" sz="1400" noProof="0" dirty="0">
                <a:solidFill>
                  <a:schemeClr val="bg2">
                    <a:lumMod val="50000"/>
                  </a:schemeClr>
                </a:solidFill>
                <a:latin typeface="Roboto" panose="02000000000000000000" pitchFamily="2" charset="0"/>
                <a:ea typeface="Roboto" panose="02000000000000000000" pitchFamily="2" charset="0"/>
              </a:rPr>
              <a:t>Chemnitz</a:t>
            </a:r>
            <a:r>
              <a:rPr lang="en-US" sz="1400" kern="1200" noProof="0" dirty="0">
                <a:solidFill>
                  <a:schemeClr val="bg2">
                    <a:lumMod val="50000"/>
                  </a:schemeClr>
                </a:solidFill>
                <a:latin typeface="Roboto" panose="02000000000000000000" pitchFamily="2" charset="0"/>
                <a:ea typeface="Roboto" panose="02000000000000000000" pitchFamily="2" charset="0"/>
                <a:cs typeface="Arial" charset="0"/>
              </a:rPr>
              <a:t> ∙</a:t>
            </a:r>
          </a:p>
        </p:txBody>
      </p:sp>
      <p:sp>
        <p:nvSpPr>
          <p:cNvPr id="15" name="Rectangle 4">
            <a:extLst>
              <a:ext uri="{FF2B5EF4-FFF2-40B4-BE49-F238E27FC236}">
                <a16:creationId xmlns:a16="http://schemas.microsoft.com/office/drawing/2014/main" id="{7265D021-9C56-4DAE-801D-6D019B3116E5}"/>
              </a:ext>
            </a:extLst>
          </p:cNvPr>
          <p:cNvSpPr txBox="1">
            <a:spLocks noChangeArrowheads="1"/>
          </p:cNvSpPr>
          <p:nvPr userDrawn="1"/>
        </p:nvSpPr>
        <p:spPr bwMode="auto">
          <a:xfrm>
            <a:off x="2073511" y="6525345"/>
            <a:ext cx="2332825" cy="334244"/>
          </a:xfrm>
          <a:prstGeom prst="rect">
            <a:avLst/>
          </a:prstGeom>
          <a:noFill/>
          <a:ln>
            <a:noFill/>
          </a:ln>
          <a:effectLst/>
        </p:spPr>
        <p:txBody>
          <a:bodyPr vert="horz" wrap="square" lIns="0" tIns="0" rIns="0" bIns="0" numCol="1" anchor="ctr" anchorCtr="0" compatLnSpc="1">
            <a:prstTxWarp prst="textNoShape">
              <a:avLst/>
            </a:prstTxWarp>
          </a:bodyPr>
          <a:lstStyle>
            <a:defPPr>
              <a:defRPr lang="de-DE"/>
            </a:defPPr>
            <a:lvl1pPr algn="l" rtl="0" fontAlgn="base">
              <a:spcBef>
                <a:spcPct val="0"/>
              </a:spcBef>
              <a:spcAft>
                <a:spcPct val="0"/>
              </a:spcAft>
              <a:defRPr sz="800" kern="1200" dirty="0" smtClean="0">
                <a:solidFill>
                  <a:schemeClr val="tx1"/>
                </a:solidFill>
                <a:latin typeface="InfoDispRegular-Roman" pitchFamily="2" charset="0"/>
                <a:ea typeface="+mn-ea"/>
                <a:cs typeface="Arial"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r>
              <a:rPr lang="en-US" sz="1400" kern="1200" noProof="0" dirty="0">
                <a:solidFill>
                  <a:schemeClr val="bg2">
                    <a:lumMod val="50000"/>
                  </a:schemeClr>
                </a:solidFill>
                <a:latin typeface="Roboto" panose="02000000000000000000" pitchFamily="2" charset="0"/>
                <a:ea typeface="Roboto" panose="02000000000000000000" pitchFamily="2" charset="0"/>
                <a:cs typeface="Arial" charset="0"/>
              </a:rPr>
              <a:t>∙ Prof. Dr. </a:t>
            </a:r>
            <a:r>
              <a:rPr lang="en-US" sz="1400" kern="1200" noProof="0" dirty="0" err="1">
                <a:solidFill>
                  <a:schemeClr val="bg2">
                    <a:lumMod val="50000"/>
                  </a:schemeClr>
                </a:solidFill>
                <a:latin typeface="Roboto" panose="02000000000000000000" pitchFamily="2" charset="0"/>
                <a:ea typeface="Roboto" panose="02000000000000000000" pitchFamily="2" charset="0"/>
                <a:cs typeface="Arial" charset="0"/>
              </a:rPr>
              <a:t>Fips</a:t>
            </a:r>
            <a:r>
              <a:rPr lang="en-US" sz="1400" kern="1200" noProof="0" dirty="0">
                <a:solidFill>
                  <a:schemeClr val="bg2">
                    <a:lumMod val="50000"/>
                  </a:schemeClr>
                </a:solidFill>
                <a:latin typeface="Roboto" panose="02000000000000000000" pitchFamily="2" charset="0"/>
                <a:ea typeface="Roboto" panose="02000000000000000000" pitchFamily="2" charset="0"/>
                <a:cs typeface="Arial" charset="0"/>
              </a:rPr>
              <a:t> </a:t>
            </a:r>
            <a:r>
              <a:rPr lang="en-US" sz="1400" kern="1200" noProof="0" dirty="0" err="1">
                <a:solidFill>
                  <a:schemeClr val="bg2">
                    <a:lumMod val="50000"/>
                  </a:schemeClr>
                </a:solidFill>
                <a:latin typeface="Roboto" panose="02000000000000000000" pitchFamily="2" charset="0"/>
                <a:ea typeface="Roboto" panose="02000000000000000000" pitchFamily="2" charset="0"/>
                <a:cs typeface="Arial" charset="0"/>
              </a:rPr>
              <a:t>Folienmaster</a:t>
            </a:r>
            <a:r>
              <a:rPr lang="en-US" sz="1400" kern="1200" noProof="0" dirty="0">
                <a:solidFill>
                  <a:schemeClr val="bg2">
                    <a:lumMod val="50000"/>
                  </a:schemeClr>
                </a:solidFill>
                <a:latin typeface="Roboto" panose="02000000000000000000" pitchFamily="2" charset="0"/>
                <a:ea typeface="Roboto" panose="02000000000000000000" pitchFamily="2" charset="0"/>
                <a:cs typeface="Arial" charset="0"/>
              </a:rPr>
              <a:t> </a:t>
            </a:r>
          </a:p>
        </p:txBody>
      </p:sp>
      <p:sp>
        <p:nvSpPr>
          <p:cNvPr id="20" name="Date Placeholder 2">
            <a:extLst>
              <a:ext uri="{FF2B5EF4-FFF2-40B4-BE49-F238E27FC236}">
                <a16:creationId xmlns:a16="http://schemas.microsoft.com/office/drawing/2014/main" id="{9B2A3144-8251-4081-A244-73F2529C047C}"/>
              </a:ext>
            </a:extLst>
          </p:cNvPr>
          <p:cNvSpPr>
            <a:spLocks noGrp="1"/>
          </p:cNvSpPr>
          <p:nvPr>
            <p:ph type="dt" sz="half" idx="2"/>
          </p:nvPr>
        </p:nvSpPr>
        <p:spPr>
          <a:xfrm>
            <a:off x="987581"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025311C1-DC44-41D6-80E5-CE4BDC049635}" type="datetime1">
              <a:rPr lang="en-GB" noProof="0" smtClean="0"/>
              <a:t>02/02/2023</a:t>
            </a:fld>
            <a:endParaRPr lang="de-DE" noProof="0"/>
          </a:p>
        </p:txBody>
      </p:sp>
      <p:pic>
        <p:nvPicPr>
          <p:cNvPr id="12" name="Picture 11">
            <a:extLst>
              <a:ext uri="{FF2B5EF4-FFF2-40B4-BE49-F238E27FC236}">
                <a16:creationId xmlns:a16="http://schemas.microsoft.com/office/drawing/2014/main" id="{FF78DBE6-E02A-4522-921B-7A6ACA5F379C}"/>
              </a:ext>
            </a:extLst>
          </p:cNvPr>
          <p:cNvPicPr>
            <a:picLocks noChangeAspect="1"/>
          </p:cNvPicPr>
          <p:nvPr userDrawn="1"/>
        </p:nvPicPr>
        <p:blipFill>
          <a:blip r:embed="rId6"/>
          <a:stretch>
            <a:fillRect/>
          </a:stretch>
        </p:blipFill>
        <p:spPr>
          <a:xfrm>
            <a:off x="36428" y="93472"/>
            <a:ext cx="1994962" cy="1299385"/>
          </a:xfrm>
          <a:prstGeom prst="rect">
            <a:avLst/>
          </a:prstGeom>
        </p:spPr>
      </p:pic>
    </p:spTree>
  </p:cSld>
  <p:clrMap bg1="lt1" tx1="dk1" bg2="lt2" tx2="dk2" accent1="accent1" accent2="accent2" accent3="accent3" accent4="accent4" accent5="accent5" accent6="accent6" hlink="hlink" folHlink="folHlink"/>
  <p:sldLayoutIdLst>
    <p:sldLayoutId id="2147483671" r:id="rId1"/>
    <p:sldLayoutId id="2147483753" r:id="rId2"/>
    <p:sldLayoutId id="2147483751" r:id="rId3"/>
    <p:sldLayoutId id="2147483752" r:id="rId4"/>
  </p:sldLayoutIdLst>
  <p:hf hdr="0"/>
  <p:txStyles>
    <p:titleStyle>
      <a:lvl1pPr algn="l" rtl="0" eaLnBrk="1" fontAlgn="base" hangingPunct="1">
        <a:spcBef>
          <a:spcPct val="0"/>
        </a:spcBef>
        <a:spcAft>
          <a:spcPct val="0"/>
        </a:spcAft>
        <a:defRPr sz="2800" b="0">
          <a:solidFill>
            <a:schemeClr val="bg1"/>
          </a:solidFill>
          <a:latin typeface="Roboto" panose="02000000000000000000" pitchFamily="2" charset="0"/>
          <a:ea typeface="Roboto" panose="02000000000000000000" pitchFamily="2" charset="0"/>
          <a:cs typeface="+mj-cs"/>
        </a:defRPr>
      </a:lvl1pPr>
      <a:lvl2pPr algn="ctr" rtl="0" eaLnBrk="1" fontAlgn="base" hangingPunct="1">
        <a:spcBef>
          <a:spcPct val="0"/>
        </a:spcBef>
        <a:spcAft>
          <a:spcPct val="0"/>
        </a:spcAft>
        <a:defRPr sz="4400">
          <a:solidFill>
            <a:schemeClr val="tx2"/>
          </a:solidFill>
          <a:latin typeface="Arial" pitchFamily="34" charset="0"/>
          <a:cs typeface="Arial" pitchFamily="34" charset="0"/>
        </a:defRPr>
      </a:lvl2pPr>
      <a:lvl3pPr algn="ctr" rtl="0" eaLnBrk="1" fontAlgn="base" hangingPunct="1">
        <a:spcBef>
          <a:spcPct val="0"/>
        </a:spcBef>
        <a:spcAft>
          <a:spcPct val="0"/>
        </a:spcAft>
        <a:defRPr sz="4400">
          <a:solidFill>
            <a:schemeClr val="tx2"/>
          </a:solidFill>
          <a:latin typeface="Arial" pitchFamily="34" charset="0"/>
          <a:cs typeface="Arial" pitchFamily="34" charset="0"/>
        </a:defRPr>
      </a:lvl3pPr>
      <a:lvl4pPr algn="ctr" rtl="0" eaLnBrk="1" fontAlgn="base" hangingPunct="1">
        <a:spcBef>
          <a:spcPct val="0"/>
        </a:spcBef>
        <a:spcAft>
          <a:spcPct val="0"/>
        </a:spcAft>
        <a:defRPr sz="4400">
          <a:solidFill>
            <a:schemeClr val="tx2"/>
          </a:solidFill>
          <a:latin typeface="Arial" pitchFamily="34" charset="0"/>
          <a:cs typeface="Arial" pitchFamily="34" charset="0"/>
        </a:defRPr>
      </a:lvl4pPr>
      <a:lvl5pPr algn="ctr" rtl="0" eaLnBrk="1" fontAlgn="base" hangingPunct="1">
        <a:spcBef>
          <a:spcPct val="0"/>
        </a:spcBef>
        <a:spcAft>
          <a:spcPct val="0"/>
        </a:spcAft>
        <a:defRPr sz="4400">
          <a:solidFill>
            <a:schemeClr val="tx2"/>
          </a:solidFill>
          <a:latin typeface="Arial" pitchFamily="34" charset="0"/>
          <a:cs typeface="Arial" pitchFamily="34" charset="0"/>
        </a:defRPr>
      </a:lvl5pPr>
      <a:lvl6pPr marL="457200" algn="ctr" rtl="0" eaLnBrk="1" fontAlgn="base" hangingPunct="1">
        <a:spcBef>
          <a:spcPct val="0"/>
        </a:spcBef>
        <a:spcAft>
          <a:spcPct val="0"/>
        </a:spcAft>
        <a:defRPr sz="4400">
          <a:solidFill>
            <a:schemeClr val="tx2"/>
          </a:solidFill>
          <a:latin typeface="Arial" pitchFamily="34" charset="0"/>
          <a:cs typeface="Arial" pitchFamily="34" charset="0"/>
        </a:defRPr>
      </a:lvl6pPr>
      <a:lvl7pPr marL="914400" algn="ctr" rtl="0" eaLnBrk="1" fontAlgn="base" hangingPunct="1">
        <a:spcBef>
          <a:spcPct val="0"/>
        </a:spcBef>
        <a:spcAft>
          <a:spcPct val="0"/>
        </a:spcAft>
        <a:defRPr sz="4400">
          <a:solidFill>
            <a:schemeClr val="tx2"/>
          </a:solidFill>
          <a:latin typeface="Arial" pitchFamily="34" charset="0"/>
          <a:cs typeface="Arial" pitchFamily="34" charset="0"/>
        </a:defRPr>
      </a:lvl7pPr>
      <a:lvl8pPr marL="1371600" algn="ctr" rtl="0" eaLnBrk="1" fontAlgn="base" hangingPunct="1">
        <a:spcBef>
          <a:spcPct val="0"/>
        </a:spcBef>
        <a:spcAft>
          <a:spcPct val="0"/>
        </a:spcAft>
        <a:defRPr sz="4400">
          <a:solidFill>
            <a:schemeClr val="tx2"/>
          </a:solidFill>
          <a:latin typeface="Arial" pitchFamily="34" charset="0"/>
          <a:cs typeface="Arial" pitchFamily="34" charset="0"/>
        </a:defRPr>
      </a:lvl8pPr>
      <a:lvl9pPr marL="1828800" algn="ctr" rtl="0" eaLnBrk="1" fontAlgn="base" hangingPunct="1">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211">
          <p15:clr>
            <a:srgbClr val="000000"/>
          </p15:clr>
        </p15:guide>
        <p15:guide id="2" orient="horz" pos="210">
          <p15:clr>
            <a:srgbClr val="9FCC3B"/>
          </p15:clr>
        </p15:guide>
        <p15:guide id="3" orient="horz" pos="731">
          <p15:clr>
            <a:srgbClr val="9FCC3B"/>
          </p15:clr>
        </p15:guide>
        <p15:guide id="4" pos="1300" userDrawn="1">
          <p15:clr>
            <a:srgbClr val="9FCC3B"/>
          </p15:clr>
        </p15:guide>
        <p15:guide id="5" pos="1096" userDrawn="1">
          <p15:clr>
            <a:srgbClr val="9FCC3B"/>
          </p15:clr>
        </p15:guide>
        <p15:guide id="6" pos="1504" userDrawn="1">
          <p15:clr>
            <a:srgbClr val="9FCC3B"/>
          </p15:clr>
        </p15:guide>
        <p15:guide id="7" pos="7491">
          <p15:clr>
            <a:srgbClr val="000000"/>
          </p15:clr>
        </p15:guide>
        <p15:guide id="8" orient="horz" pos="3906">
          <p15:clr>
            <a:srgbClr val="000000"/>
          </p15:clr>
        </p15:guide>
        <p15:guide id="9" orient="horz" pos="1162">
          <p15:clr>
            <a:srgbClr val="000000"/>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9" name="Rechteck 8"/>
          <p:cNvSpPr/>
          <p:nvPr userDrawn="1"/>
        </p:nvSpPr>
        <p:spPr>
          <a:xfrm>
            <a:off x="0" y="274"/>
            <a:ext cx="12192000" cy="7647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1" name="Gerader Verbinder 10">
            <a:extLst>
              <a:ext uri="{C183D7F6-B498-43B3-948B-1728B52AA6E4}">
                <adec:decorative xmlns:adec="http://schemas.microsoft.com/office/drawing/2017/decorative" val="1"/>
              </a:ext>
            </a:extLst>
          </p:cNvPr>
          <p:cNvCxnSpPr/>
          <p:nvPr userDrawn="1"/>
        </p:nvCxnSpPr>
        <p:spPr>
          <a:xfrm>
            <a:off x="1166868" y="152713"/>
            <a:ext cx="0" cy="46800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 name="Gerader Verbinder 32">
            <a:extLst>
              <a:ext uri="{C183D7F6-B498-43B3-948B-1728B52AA6E4}">
                <adec:decorative xmlns:adec="http://schemas.microsoft.com/office/drawing/2017/decorative" val="1"/>
              </a:ext>
            </a:extLst>
          </p:cNvPr>
          <p:cNvCxnSpPr/>
          <p:nvPr userDrawn="1"/>
        </p:nvCxnSpPr>
        <p:spPr>
          <a:xfrm>
            <a:off x="0" y="6525344"/>
            <a:ext cx="12192000" cy="0"/>
          </a:xfrm>
          <a:prstGeom prst="line">
            <a:avLst/>
          </a:prstGeom>
          <a:ln w="12700">
            <a:solidFill>
              <a:schemeClr val="tx1">
                <a:alpha val="40000"/>
              </a:schemeClr>
            </a:solidFill>
          </a:ln>
        </p:spPr>
        <p:style>
          <a:lnRef idx="1">
            <a:schemeClr val="accent1"/>
          </a:lnRef>
          <a:fillRef idx="0">
            <a:schemeClr val="accent1"/>
          </a:fillRef>
          <a:effectRef idx="0">
            <a:schemeClr val="accent1"/>
          </a:effectRef>
          <a:fontRef idx="minor">
            <a:schemeClr val="tx1"/>
          </a:fontRef>
        </p:style>
      </p:cxnSp>
      <p:sp>
        <p:nvSpPr>
          <p:cNvPr id="32" name="Rectangle 5"/>
          <p:cNvSpPr txBox="1">
            <a:spLocks noChangeArrowheads="1"/>
          </p:cNvSpPr>
          <p:nvPr userDrawn="1"/>
        </p:nvSpPr>
        <p:spPr bwMode="auto">
          <a:xfrm>
            <a:off x="9667088" y="6525345"/>
            <a:ext cx="2332825" cy="334244"/>
          </a:xfrm>
          <a:prstGeom prst="rect">
            <a:avLst/>
          </a:prstGeom>
          <a:noFill/>
          <a:ln>
            <a:noFill/>
          </a:ln>
          <a:effectLst/>
        </p:spPr>
        <p:txBody>
          <a:bodyPr vert="horz" wrap="square" lIns="0" tIns="0" rIns="0" bIns="0" numCol="1" anchor="ctr" anchorCtr="0" compatLnSpc="1">
            <a:prstTxWarp prst="textNoShape">
              <a:avLst/>
            </a:prstTxWarp>
          </a:bodyPr>
          <a:lstStyle>
            <a:defPPr>
              <a:defRPr lang="de-DE"/>
            </a:defPPr>
            <a:lvl1pPr algn="l" rtl="0" fontAlgn="base">
              <a:spcBef>
                <a:spcPct val="0"/>
              </a:spcBef>
              <a:spcAft>
                <a:spcPct val="0"/>
              </a:spcAft>
              <a:defRPr sz="800" kern="1200">
                <a:solidFill>
                  <a:schemeClr val="tx1"/>
                </a:solidFill>
                <a:latin typeface="InfoDispRegular-Roman" pitchFamily="2" charset="0"/>
                <a:ea typeface="+mn-ea"/>
                <a:cs typeface="Arial"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r">
              <a:defRPr/>
            </a:pPr>
            <a:r>
              <a:rPr lang="de-DE" sz="1400" dirty="0">
                <a:solidFill>
                  <a:schemeClr val="bg2">
                    <a:lumMod val="50000"/>
                  </a:schemeClr>
                </a:solidFill>
                <a:latin typeface="Roboto" panose="02000000000000000000" pitchFamily="2" charset="0"/>
                <a:ea typeface="Roboto" panose="02000000000000000000" pitchFamily="2" charset="0"/>
              </a:rPr>
              <a:t>www.tu-chemnitz.de/cs/ce</a:t>
            </a:r>
          </a:p>
        </p:txBody>
      </p:sp>
      <p:sp>
        <p:nvSpPr>
          <p:cNvPr id="34" name="Fußzeilenplatzhalter 4"/>
          <p:cNvSpPr txBox="1">
            <a:spLocks/>
          </p:cNvSpPr>
          <p:nvPr userDrawn="1"/>
        </p:nvSpPr>
        <p:spPr>
          <a:xfrm>
            <a:off x="7238291" y="6526933"/>
            <a:ext cx="1128044" cy="332656"/>
          </a:xfrm>
          <a:prstGeom prst="rect">
            <a:avLst/>
          </a:prstGeom>
        </p:spPr>
        <p:txBody>
          <a:bodyPr lIns="0" tIns="0" rIns="0" bIns="0" anchor="ctr" anchorCtr="0"/>
          <a:lstStyle>
            <a:defPPr>
              <a:defRPr lang="de-DE"/>
            </a:defPPr>
            <a:lvl1pPr algn="l" rtl="0" fontAlgn="base">
              <a:spcBef>
                <a:spcPct val="0"/>
              </a:spcBef>
              <a:spcAft>
                <a:spcPct val="0"/>
              </a:spcAft>
              <a:defRPr sz="1000" kern="1200" dirty="0" smtClean="0">
                <a:solidFill>
                  <a:schemeClr val="tx1"/>
                </a:solidFill>
                <a:latin typeface="Roboto Condensed" panose="02000000000000000000" pitchFamily="2" charset="0"/>
                <a:ea typeface="Roboto Condensed" panose="02000000000000000000" pitchFamily="2" charset="0"/>
                <a:cs typeface="Arial"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fld id="{72C5D026-0A5E-414E-BDD7-AEAAC7E56A8F}" type="slidenum">
              <a:rPr lang="de-DE" sz="1400" smtClean="0">
                <a:solidFill>
                  <a:schemeClr val="bg2">
                    <a:lumMod val="50000"/>
                  </a:schemeClr>
                </a:solidFill>
                <a:latin typeface="Roboto" panose="02000000000000000000" pitchFamily="2" charset="0"/>
                <a:ea typeface="Roboto" panose="02000000000000000000" pitchFamily="2" charset="0"/>
              </a:rPr>
              <a:pPr algn="ctr">
                <a:defRPr/>
              </a:pPr>
              <a:t>‹#›</a:t>
            </a:fld>
            <a:endParaRPr lang="de-DE" sz="1400" dirty="0">
              <a:solidFill>
                <a:schemeClr val="bg2">
                  <a:lumMod val="50000"/>
                </a:schemeClr>
              </a:solidFill>
              <a:latin typeface="Roboto" panose="02000000000000000000" pitchFamily="2" charset="0"/>
              <a:ea typeface="Roboto" panose="02000000000000000000" pitchFamily="2" charset="0"/>
            </a:endParaRPr>
          </a:p>
        </p:txBody>
      </p:sp>
      <p:sp>
        <p:nvSpPr>
          <p:cNvPr id="12" name="Titel 3">
            <a:extLst>
              <a:ext uri="{FF2B5EF4-FFF2-40B4-BE49-F238E27FC236}">
                <a16:creationId xmlns:a16="http://schemas.microsoft.com/office/drawing/2014/main" id="{59A1082E-D7A4-4DAD-B263-33CE675D2179}"/>
              </a:ext>
            </a:extLst>
          </p:cNvPr>
          <p:cNvSpPr txBox="1">
            <a:spLocks/>
          </p:cNvSpPr>
          <p:nvPr userDrawn="1"/>
        </p:nvSpPr>
        <p:spPr>
          <a:xfrm>
            <a:off x="1343025" y="135308"/>
            <a:ext cx="10656888" cy="468314"/>
          </a:xfrm>
          <a:prstGeom prst="rect">
            <a:avLst/>
          </a:prstGeom>
        </p:spPr>
        <p:txBody>
          <a:bodyPr lIns="0" tIns="0" rIns="0" bIns="0">
            <a:noAutofit/>
          </a:bodyPr>
          <a:lstStyle>
            <a:lvl1pPr algn="l" defTabSz="914400" rtl="0" eaLnBrk="1" latinLnBrk="0" hangingPunct="1">
              <a:lnSpc>
                <a:spcPct val="90000"/>
              </a:lnSpc>
              <a:spcBef>
                <a:spcPct val="0"/>
              </a:spcBef>
              <a:buNone/>
              <a:defRPr sz="2000" b="1" kern="1200">
                <a:solidFill>
                  <a:schemeClr val="bg1"/>
                </a:solidFill>
                <a:latin typeface="Roboto" panose="02000000000000000000" pitchFamily="2" charset="0"/>
                <a:ea typeface="Roboto" panose="02000000000000000000" pitchFamily="2" charset="0"/>
                <a:cs typeface="+mj-cs"/>
              </a:defRPr>
            </a:lvl1pPr>
          </a:lstStyle>
          <a:p>
            <a:pPr fontAlgn="auto">
              <a:spcAft>
                <a:spcPts val="0"/>
              </a:spcAft>
            </a:pPr>
            <a:r>
              <a:rPr lang="en-US" noProof="0"/>
              <a:t>Faculty of Computer Science</a:t>
            </a:r>
            <a:br>
              <a:rPr lang="en-US" noProof="0"/>
            </a:br>
            <a:r>
              <a:rPr lang="en-US" noProof="0"/>
              <a:t>Professorship of Computer Engineering</a:t>
            </a:r>
          </a:p>
        </p:txBody>
      </p:sp>
      <p:sp>
        <p:nvSpPr>
          <p:cNvPr id="17" name="Rectangle 4">
            <a:extLst>
              <a:ext uri="{FF2B5EF4-FFF2-40B4-BE49-F238E27FC236}">
                <a16:creationId xmlns:a16="http://schemas.microsoft.com/office/drawing/2014/main" id="{BC4C06DC-B838-4160-9793-7237DB52F4EC}"/>
              </a:ext>
            </a:extLst>
          </p:cNvPr>
          <p:cNvSpPr txBox="1">
            <a:spLocks noChangeArrowheads="1"/>
          </p:cNvSpPr>
          <p:nvPr userDrawn="1"/>
        </p:nvSpPr>
        <p:spPr bwMode="auto">
          <a:xfrm>
            <a:off x="192089" y="6525345"/>
            <a:ext cx="974779" cy="334244"/>
          </a:xfrm>
          <a:prstGeom prst="rect">
            <a:avLst/>
          </a:prstGeom>
          <a:noFill/>
          <a:ln>
            <a:noFill/>
          </a:ln>
          <a:effectLst/>
        </p:spPr>
        <p:txBody>
          <a:bodyPr vert="horz" wrap="square" lIns="0" tIns="0" rIns="0" bIns="0" numCol="1" anchor="ctr" anchorCtr="0" compatLnSpc="1">
            <a:prstTxWarp prst="textNoShape">
              <a:avLst/>
            </a:prstTxWarp>
          </a:bodyPr>
          <a:lstStyle>
            <a:defPPr>
              <a:defRPr lang="de-DE"/>
            </a:defPPr>
            <a:lvl1pPr algn="l" rtl="0" fontAlgn="base">
              <a:spcBef>
                <a:spcPct val="0"/>
              </a:spcBef>
              <a:spcAft>
                <a:spcPct val="0"/>
              </a:spcAft>
              <a:defRPr sz="800" kern="1200" dirty="0" smtClean="0">
                <a:solidFill>
                  <a:schemeClr val="tx1"/>
                </a:solidFill>
                <a:latin typeface="InfoDispRegular-Roman" pitchFamily="2" charset="0"/>
                <a:ea typeface="+mn-ea"/>
                <a:cs typeface="Arial"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r>
              <a:rPr lang="en-US" sz="1400" noProof="0" dirty="0">
                <a:solidFill>
                  <a:schemeClr val="bg2">
                    <a:lumMod val="50000"/>
                  </a:schemeClr>
                </a:solidFill>
                <a:latin typeface="Roboto" panose="02000000000000000000" pitchFamily="2" charset="0"/>
                <a:ea typeface="Roboto" panose="02000000000000000000" pitchFamily="2" charset="0"/>
              </a:rPr>
              <a:t>Chemnitz</a:t>
            </a:r>
            <a:r>
              <a:rPr lang="en-US" sz="1400" kern="1200" noProof="0" dirty="0">
                <a:solidFill>
                  <a:schemeClr val="bg2">
                    <a:lumMod val="50000"/>
                  </a:schemeClr>
                </a:solidFill>
                <a:latin typeface="Roboto" panose="02000000000000000000" pitchFamily="2" charset="0"/>
                <a:ea typeface="Roboto" panose="02000000000000000000" pitchFamily="2" charset="0"/>
                <a:cs typeface="Arial" charset="0"/>
              </a:rPr>
              <a:t> ∙</a:t>
            </a:r>
          </a:p>
        </p:txBody>
      </p:sp>
      <p:sp>
        <p:nvSpPr>
          <p:cNvPr id="18" name="Rectangle 4">
            <a:extLst>
              <a:ext uri="{FF2B5EF4-FFF2-40B4-BE49-F238E27FC236}">
                <a16:creationId xmlns:a16="http://schemas.microsoft.com/office/drawing/2014/main" id="{8ABB7F14-0FD5-45C7-904A-7C62847179D4}"/>
              </a:ext>
            </a:extLst>
          </p:cNvPr>
          <p:cNvSpPr txBox="1">
            <a:spLocks noChangeArrowheads="1"/>
          </p:cNvSpPr>
          <p:nvPr userDrawn="1"/>
        </p:nvSpPr>
        <p:spPr bwMode="auto">
          <a:xfrm>
            <a:off x="2073511" y="6525345"/>
            <a:ext cx="2332825" cy="334244"/>
          </a:xfrm>
          <a:prstGeom prst="rect">
            <a:avLst/>
          </a:prstGeom>
          <a:noFill/>
          <a:ln>
            <a:noFill/>
          </a:ln>
          <a:effectLst/>
        </p:spPr>
        <p:txBody>
          <a:bodyPr vert="horz" wrap="square" lIns="0" tIns="0" rIns="0" bIns="0" numCol="1" anchor="ctr" anchorCtr="0" compatLnSpc="1">
            <a:prstTxWarp prst="textNoShape">
              <a:avLst/>
            </a:prstTxWarp>
          </a:bodyPr>
          <a:lstStyle>
            <a:defPPr>
              <a:defRPr lang="de-DE"/>
            </a:defPPr>
            <a:lvl1pPr algn="l" rtl="0" fontAlgn="base">
              <a:spcBef>
                <a:spcPct val="0"/>
              </a:spcBef>
              <a:spcAft>
                <a:spcPct val="0"/>
              </a:spcAft>
              <a:defRPr sz="800" kern="1200" dirty="0" smtClean="0">
                <a:solidFill>
                  <a:schemeClr val="tx1"/>
                </a:solidFill>
                <a:latin typeface="InfoDispRegular-Roman" pitchFamily="2" charset="0"/>
                <a:ea typeface="+mn-ea"/>
                <a:cs typeface="Arial"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r>
              <a:rPr lang="en-US" sz="1400" kern="1200" noProof="0" dirty="0">
                <a:solidFill>
                  <a:schemeClr val="bg2">
                    <a:lumMod val="50000"/>
                  </a:schemeClr>
                </a:solidFill>
                <a:latin typeface="Roboto" panose="02000000000000000000" pitchFamily="2" charset="0"/>
                <a:ea typeface="Roboto" panose="02000000000000000000" pitchFamily="2" charset="0"/>
                <a:cs typeface="Arial" charset="0"/>
              </a:rPr>
              <a:t>∙ Prof. Dr. </a:t>
            </a:r>
            <a:r>
              <a:rPr lang="en-US" sz="1400" kern="1200" noProof="0" dirty="0" err="1">
                <a:solidFill>
                  <a:schemeClr val="bg2">
                    <a:lumMod val="50000"/>
                  </a:schemeClr>
                </a:solidFill>
                <a:latin typeface="Roboto" panose="02000000000000000000" pitchFamily="2" charset="0"/>
                <a:ea typeface="Roboto" panose="02000000000000000000" pitchFamily="2" charset="0"/>
                <a:cs typeface="Arial" charset="0"/>
              </a:rPr>
              <a:t>Fips</a:t>
            </a:r>
            <a:r>
              <a:rPr lang="en-US" sz="1400" kern="1200" noProof="0" dirty="0">
                <a:solidFill>
                  <a:schemeClr val="bg2">
                    <a:lumMod val="50000"/>
                  </a:schemeClr>
                </a:solidFill>
                <a:latin typeface="Roboto" panose="02000000000000000000" pitchFamily="2" charset="0"/>
                <a:ea typeface="Roboto" panose="02000000000000000000" pitchFamily="2" charset="0"/>
                <a:cs typeface="Arial" charset="0"/>
              </a:rPr>
              <a:t> </a:t>
            </a:r>
            <a:r>
              <a:rPr lang="en-US" sz="1400" kern="1200" noProof="0" dirty="0" err="1">
                <a:solidFill>
                  <a:schemeClr val="bg2">
                    <a:lumMod val="50000"/>
                  </a:schemeClr>
                </a:solidFill>
                <a:latin typeface="Roboto" panose="02000000000000000000" pitchFamily="2" charset="0"/>
                <a:ea typeface="Roboto" panose="02000000000000000000" pitchFamily="2" charset="0"/>
                <a:cs typeface="Arial" charset="0"/>
              </a:rPr>
              <a:t>Folienmaster</a:t>
            </a:r>
            <a:r>
              <a:rPr lang="en-US" sz="1400" kern="1200" noProof="0" dirty="0">
                <a:solidFill>
                  <a:schemeClr val="bg2">
                    <a:lumMod val="50000"/>
                  </a:schemeClr>
                </a:solidFill>
                <a:latin typeface="Roboto" panose="02000000000000000000" pitchFamily="2" charset="0"/>
                <a:ea typeface="Roboto" panose="02000000000000000000" pitchFamily="2" charset="0"/>
                <a:cs typeface="Arial" charset="0"/>
              </a:rPr>
              <a:t> </a:t>
            </a:r>
          </a:p>
        </p:txBody>
      </p:sp>
      <p:sp>
        <p:nvSpPr>
          <p:cNvPr id="21" name="Date Placeholder 2">
            <a:extLst>
              <a:ext uri="{FF2B5EF4-FFF2-40B4-BE49-F238E27FC236}">
                <a16:creationId xmlns:a16="http://schemas.microsoft.com/office/drawing/2014/main" id="{C2C34161-8DD4-49B0-9C7E-C1F3605762D8}"/>
              </a:ext>
            </a:extLst>
          </p:cNvPr>
          <p:cNvSpPr>
            <a:spLocks noGrp="1"/>
          </p:cNvSpPr>
          <p:nvPr>
            <p:ph type="dt" sz="half" idx="2"/>
          </p:nvPr>
        </p:nvSpPr>
        <p:spPr>
          <a:xfrm>
            <a:off x="987581"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922D83A7-A458-4B75-BB1A-58F4C685E3FC}" type="datetime1">
              <a:rPr lang="en-GB" smtClean="0"/>
              <a:t>02/02/2023</a:t>
            </a:fld>
            <a:endParaRPr lang="en-US" dirty="0"/>
          </a:p>
        </p:txBody>
      </p:sp>
      <p:pic>
        <p:nvPicPr>
          <p:cNvPr id="13" name="Picture 12">
            <a:extLst>
              <a:ext uri="{FF2B5EF4-FFF2-40B4-BE49-F238E27FC236}">
                <a16:creationId xmlns:a16="http://schemas.microsoft.com/office/drawing/2014/main" id="{DF8BD91F-E765-4F03-81CB-9F83BAD1046F}"/>
              </a:ext>
            </a:extLst>
          </p:cNvPr>
          <p:cNvPicPr>
            <a:picLocks noChangeAspect="1"/>
          </p:cNvPicPr>
          <p:nvPr userDrawn="1"/>
        </p:nvPicPr>
        <p:blipFill>
          <a:blip r:embed="rId10"/>
          <a:stretch>
            <a:fillRect/>
          </a:stretch>
        </p:blipFill>
        <p:spPr>
          <a:xfrm>
            <a:off x="1133" y="8756"/>
            <a:ext cx="1168113" cy="760831"/>
          </a:xfrm>
          <a:prstGeom prst="rect">
            <a:avLst/>
          </a:prstGeom>
        </p:spPr>
      </p:pic>
    </p:spTree>
    <p:extLst>
      <p:ext uri="{BB962C8B-B14F-4D97-AF65-F5344CB8AC3E}">
        <p14:creationId xmlns:p14="http://schemas.microsoft.com/office/powerpoint/2010/main" val="4136935301"/>
      </p:ext>
    </p:extLst>
  </p:cSld>
  <p:clrMap bg1="lt1" tx1="dk1" bg2="lt2" tx2="dk2" accent1="accent1" accent2="accent2" accent3="accent3" accent4="accent4" accent5="accent5" accent6="accent6" hlink="hlink" folHlink="folHlink"/>
  <p:sldLayoutIdLst>
    <p:sldLayoutId id="2147483750" r:id="rId1"/>
    <p:sldLayoutId id="2147483754" r:id="rId2"/>
    <p:sldLayoutId id="2147483759" r:id="rId3"/>
    <p:sldLayoutId id="2147483755" r:id="rId4"/>
    <p:sldLayoutId id="2147483756" r:id="rId5"/>
    <p:sldLayoutId id="2147483719" r:id="rId6"/>
    <p:sldLayoutId id="2147483758" r:id="rId7"/>
    <p:sldLayoutId id="2147483757" r:id="rId8"/>
  </p:sldLayoutIdLst>
  <p:hf hdr="0"/>
  <p:txStyles>
    <p:titleStyle>
      <a:lvl1pPr algn="l" defTabSz="914400" rtl="0" eaLnBrk="1" latinLnBrk="0" hangingPunct="1">
        <a:lnSpc>
          <a:spcPct val="90000"/>
        </a:lnSpc>
        <a:spcBef>
          <a:spcPct val="0"/>
        </a:spcBef>
        <a:buNone/>
        <a:defRPr sz="1600" b="1" kern="1200">
          <a:solidFill>
            <a:schemeClr val="bg1"/>
          </a:solidFill>
          <a:latin typeface="Roboto" panose="02000000000000000000" pitchFamily="2" charset="0"/>
          <a:ea typeface="Roboto" panose="02000000000000000000" pitchFamily="2" charset="0"/>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96" userDrawn="1">
          <p15:clr>
            <a:srgbClr val="9FCC3B"/>
          </p15:clr>
        </p15:guide>
        <p15:guide id="2" orient="horz" pos="391" userDrawn="1">
          <p15:clr>
            <a:srgbClr val="9FCC3B"/>
          </p15:clr>
        </p15:guide>
        <p15:guide id="3" pos="846" userDrawn="1">
          <p15:clr>
            <a:srgbClr val="9FCC3B"/>
          </p15:clr>
        </p15:guide>
        <p15:guide id="4" pos="121" userDrawn="1">
          <p15:clr>
            <a:srgbClr val="000000"/>
          </p15:clr>
        </p15:guide>
        <p15:guide id="5" pos="733" userDrawn="1">
          <p15:clr>
            <a:srgbClr val="9FCC3B"/>
          </p15:clr>
        </p15:guide>
        <p15:guide id="6" pos="619" userDrawn="1">
          <p15:clr>
            <a:srgbClr val="9FCC3B"/>
          </p15:clr>
        </p15:guide>
        <p15:guide id="7" pos="7559" userDrawn="1">
          <p15:clr>
            <a:srgbClr val="000000"/>
          </p15:clr>
        </p15:guide>
        <p15:guide id="8" orient="horz" pos="572" userDrawn="1">
          <p15:clr>
            <a:srgbClr val="000000"/>
          </p15:clr>
        </p15:guide>
        <p15:guide id="9" orient="horz" pos="3997" userDrawn="1">
          <p15:clr>
            <a:srgbClr val="00000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hyperlink" Target="mailto:support@hrz.tu-chemnitz.de" TargetMode="External"/><Relationship Id="rId2" Type="http://schemas.openxmlformats.org/officeDocument/2006/relationships/hyperlink" Target="https://www.tu-chemnitz.de/tu/inklusion/PDF/Anleitung_Formatierung-Powerpoint.pdf" TargetMode="External"/><Relationship Id="rId1" Type="http://schemas.openxmlformats.org/officeDocument/2006/relationships/slideLayout" Target="../slideLayouts/slideLayout5.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06B2F5DC-3390-4856-B8AF-9454D5F75AFE}"/>
              </a:ext>
            </a:extLst>
          </p:cNvPr>
          <p:cNvSpPr>
            <a:spLocks noGrp="1"/>
          </p:cNvSpPr>
          <p:nvPr>
            <p:ph type="body" sz="quarter" idx="13"/>
          </p:nvPr>
        </p:nvSpPr>
        <p:spPr/>
        <p:txBody>
          <a:bodyPr/>
          <a:lstStyle/>
          <a:p>
            <a:endParaRPr lang="en-US"/>
          </a:p>
        </p:txBody>
      </p:sp>
      <p:sp>
        <p:nvSpPr>
          <p:cNvPr id="2" name="Picture Placeholder 1">
            <a:extLst>
              <a:ext uri="{FF2B5EF4-FFF2-40B4-BE49-F238E27FC236}">
                <a16:creationId xmlns:a16="http://schemas.microsoft.com/office/drawing/2014/main" id="{F5F4EF31-5FC1-4A25-980E-AC80540B7E0E}"/>
              </a:ext>
            </a:extLst>
          </p:cNvPr>
          <p:cNvSpPr>
            <a:spLocks noGrp="1"/>
          </p:cNvSpPr>
          <p:nvPr>
            <p:ph type="pic" sz="quarter" idx="10"/>
          </p:nvPr>
        </p:nvSpPr>
        <p:spPr/>
      </p:sp>
      <p:sp>
        <p:nvSpPr>
          <p:cNvPr id="4" name="Date Placeholder 3">
            <a:extLst>
              <a:ext uri="{FF2B5EF4-FFF2-40B4-BE49-F238E27FC236}">
                <a16:creationId xmlns:a16="http://schemas.microsoft.com/office/drawing/2014/main" id="{E781D6D6-B4DA-4571-8A6F-330E4DACC803}"/>
              </a:ext>
            </a:extLst>
          </p:cNvPr>
          <p:cNvSpPr>
            <a:spLocks noGrp="1"/>
          </p:cNvSpPr>
          <p:nvPr>
            <p:ph type="dt" sz="half" idx="2"/>
          </p:nvPr>
        </p:nvSpPr>
        <p:spPr/>
        <p:txBody>
          <a:bodyPr/>
          <a:lstStyle/>
          <a:p>
            <a:fld id="{1349881A-A4F8-4966-BC42-9AE2D3E59F1F}" type="datetime1">
              <a:rPr lang="en-GB" smtClean="0"/>
              <a:t>02/02/2023</a:t>
            </a:fld>
            <a:endParaRPr lang="en-US" dirty="0"/>
          </a:p>
        </p:txBody>
      </p:sp>
    </p:spTree>
    <p:extLst>
      <p:ext uri="{BB962C8B-B14F-4D97-AF65-F5344CB8AC3E}">
        <p14:creationId xmlns:p14="http://schemas.microsoft.com/office/powerpoint/2010/main" val="15046407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078087E-4DFE-4987-BD09-D3433E6CF02B}"/>
              </a:ext>
            </a:extLst>
          </p:cNvPr>
          <p:cNvSpPr>
            <a:spLocks noGrp="1"/>
          </p:cNvSpPr>
          <p:nvPr>
            <p:ph type="body" sz="quarter" idx="13"/>
          </p:nvPr>
        </p:nvSpPr>
        <p:spPr/>
        <p:txBody>
          <a:bodyPr/>
          <a:lstStyle/>
          <a:p>
            <a:endParaRPr lang="en-US"/>
          </a:p>
        </p:txBody>
      </p:sp>
      <p:sp>
        <p:nvSpPr>
          <p:cNvPr id="2" name="Text Placeholder 1">
            <a:extLst>
              <a:ext uri="{FF2B5EF4-FFF2-40B4-BE49-F238E27FC236}">
                <a16:creationId xmlns:a16="http://schemas.microsoft.com/office/drawing/2014/main" id="{DBF97454-34D7-4EE1-98BD-FFAEE8FAEE9D}"/>
              </a:ext>
            </a:extLst>
          </p:cNvPr>
          <p:cNvSpPr>
            <a:spLocks noGrp="1"/>
          </p:cNvSpPr>
          <p:nvPr>
            <p:ph type="body" sz="quarter" idx="11"/>
          </p:nvPr>
        </p:nvSpPr>
        <p:spPr/>
        <p:txBody>
          <a:bodyPr/>
          <a:lstStyle/>
          <a:p>
            <a:endParaRPr lang="en-US"/>
          </a:p>
        </p:txBody>
      </p:sp>
      <p:sp>
        <p:nvSpPr>
          <p:cNvPr id="4" name="Date Placeholder 3">
            <a:extLst>
              <a:ext uri="{FF2B5EF4-FFF2-40B4-BE49-F238E27FC236}">
                <a16:creationId xmlns:a16="http://schemas.microsoft.com/office/drawing/2014/main" id="{D7BB767A-4540-4F38-82D9-CD66EFF8B473}"/>
              </a:ext>
            </a:extLst>
          </p:cNvPr>
          <p:cNvSpPr>
            <a:spLocks noGrp="1"/>
          </p:cNvSpPr>
          <p:nvPr>
            <p:ph type="dt" sz="half" idx="2"/>
          </p:nvPr>
        </p:nvSpPr>
        <p:spPr/>
        <p:txBody>
          <a:bodyPr/>
          <a:lstStyle/>
          <a:p>
            <a:fld id="{F27CA530-63C9-4A2B-B050-823D98910570}" type="datetime1">
              <a:rPr lang="en-GB" smtClean="0"/>
              <a:t>02/02/2023</a:t>
            </a:fld>
            <a:endParaRPr lang="en-US" dirty="0"/>
          </a:p>
        </p:txBody>
      </p:sp>
    </p:spTree>
    <p:extLst>
      <p:ext uri="{BB962C8B-B14F-4D97-AF65-F5344CB8AC3E}">
        <p14:creationId xmlns:p14="http://schemas.microsoft.com/office/powerpoint/2010/main" val="10628171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D7BB767A-4540-4F38-82D9-CD66EFF8B473}"/>
              </a:ext>
            </a:extLst>
          </p:cNvPr>
          <p:cNvSpPr>
            <a:spLocks noGrp="1"/>
          </p:cNvSpPr>
          <p:nvPr>
            <p:ph type="dt" sz="half" idx="2"/>
          </p:nvPr>
        </p:nvSpPr>
        <p:spPr/>
        <p:txBody>
          <a:bodyPr/>
          <a:lstStyle/>
          <a:p>
            <a:fld id="{F27CA530-63C9-4A2B-B050-823D98910570}" type="datetime1">
              <a:rPr lang="en-GB" smtClean="0"/>
              <a:t>02/02/2023</a:t>
            </a:fld>
            <a:endParaRPr lang="en-US" dirty="0"/>
          </a:p>
        </p:txBody>
      </p:sp>
      <p:sp>
        <p:nvSpPr>
          <p:cNvPr id="7" name="Textplatzhalter 2">
            <a:extLst>
              <a:ext uri="{FF2B5EF4-FFF2-40B4-BE49-F238E27FC236}">
                <a16:creationId xmlns:a16="http://schemas.microsoft.com/office/drawing/2014/main" id="{C08D4436-B17F-4D61-A77A-CFDF9D127F75}"/>
              </a:ext>
            </a:extLst>
          </p:cNvPr>
          <p:cNvSpPr>
            <a:spLocks noGrp="1"/>
          </p:cNvSpPr>
          <p:nvPr>
            <p:ph type="body" sz="quarter" idx="13"/>
          </p:nvPr>
        </p:nvSpPr>
        <p:spPr>
          <a:xfrm>
            <a:off x="192088" y="908050"/>
            <a:ext cx="11807825" cy="928370"/>
          </a:xfrm>
        </p:spPr>
        <p:txBody>
          <a:bodyPr>
            <a:noAutofit/>
          </a:bodyPr>
          <a:lstStyle/>
          <a:p>
            <a:r>
              <a:rPr lang="en-US" dirty="0"/>
              <a:t>Checklist for creating barrier-free PDF documents from PowerPoint</a:t>
            </a:r>
            <a:endParaRPr lang="de-DE" dirty="0"/>
          </a:p>
          <a:p>
            <a:r>
              <a:rPr lang="en-US" sz="1300" b="0" dirty="0"/>
              <a:t>Detailed instructions:  </a:t>
            </a:r>
            <a:r>
              <a:rPr lang="en-US" sz="1300" b="0" dirty="0">
                <a:hlinkClick r:id="rId2" tooltip="Link to formatting instructions"/>
              </a:rPr>
              <a:t>Link to the instructions for formatting in PowerPoint</a:t>
            </a:r>
            <a:br>
              <a:rPr lang="en-US" sz="1300" b="0" dirty="0"/>
            </a:br>
            <a:r>
              <a:rPr lang="en-US" sz="1300" b="0" dirty="0"/>
              <a:t>For questions and problems: </a:t>
            </a:r>
            <a:r>
              <a:rPr lang="en-US" sz="1300" b="0" dirty="0">
                <a:hlinkClick r:id="rId3" tooltip="Mail contact for support"/>
              </a:rPr>
              <a:t>support@hrz.tu-chemnitz.de </a:t>
            </a:r>
            <a:endParaRPr lang="en-US" sz="1300" b="0" dirty="0"/>
          </a:p>
          <a:p>
            <a:endParaRPr lang="de-DE" sz="1400" b="0" dirty="0"/>
          </a:p>
        </p:txBody>
      </p:sp>
      <p:pic>
        <p:nvPicPr>
          <p:cNvPr id="8" name="Grafik 4" descr="Icon of the TU Chemnitz for barrier-free PDF documents">
            <a:extLst>
              <a:ext uri="{FF2B5EF4-FFF2-40B4-BE49-F238E27FC236}">
                <a16:creationId xmlns:a16="http://schemas.microsoft.com/office/drawing/2014/main" id="{BBE34E4D-1300-4F90-BB4D-6154D85E3A7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0872" y="2013885"/>
            <a:ext cx="761122" cy="761122"/>
          </a:xfrm>
          <a:prstGeom prst="rect">
            <a:avLst/>
          </a:prstGeom>
        </p:spPr>
      </p:pic>
      <p:sp>
        <p:nvSpPr>
          <p:cNvPr id="9" name="Textplatzhalter 3">
            <a:extLst>
              <a:ext uri="{FF2B5EF4-FFF2-40B4-BE49-F238E27FC236}">
                <a16:creationId xmlns:a16="http://schemas.microsoft.com/office/drawing/2014/main" id="{1638263A-2BA6-4FB3-BB9D-75C63577BEA9}"/>
              </a:ext>
            </a:extLst>
          </p:cNvPr>
          <p:cNvSpPr>
            <a:spLocks noGrp="1"/>
          </p:cNvSpPr>
          <p:nvPr>
            <p:ph type="body" sz="quarter" idx="11"/>
          </p:nvPr>
        </p:nvSpPr>
        <p:spPr>
          <a:xfrm>
            <a:off x="1240403" y="1954400"/>
            <a:ext cx="10759510" cy="4593720"/>
          </a:xfrm>
        </p:spPr>
        <p:txBody>
          <a:bodyPr>
            <a:noAutofit/>
          </a:bodyPr>
          <a:lstStyle/>
          <a:p>
            <a:pPr>
              <a:buClr>
                <a:srgbClr val="005F50"/>
              </a:buClr>
              <a:buFont typeface="Wingdings 2" panose="05020102010507070707" pitchFamily="18" charset="2"/>
              <a:buChar char="*"/>
            </a:pPr>
            <a:r>
              <a:rPr lang="en-US" sz="1200" dirty="0"/>
              <a:t>Each slide needs a </a:t>
            </a:r>
            <a:r>
              <a:rPr lang="en-US" sz="1200" b="1" dirty="0"/>
              <a:t>slide title</a:t>
            </a:r>
            <a:r>
              <a:rPr lang="en-US" sz="1200" dirty="0"/>
              <a:t>, which is created using the title master provided in the template (not as a text box). The slide title should be clear and duplication should be avoided, as this is important for navigation. An examination is possible via the outline view.</a:t>
            </a:r>
          </a:p>
          <a:p>
            <a:pPr>
              <a:buClr>
                <a:srgbClr val="005F50"/>
              </a:buClr>
              <a:buFont typeface="Wingdings 2" panose="05020102010507070707" pitchFamily="18" charset="2"/>
              <a:buChar char="*"/>
            </a:pPr>
            <a:r>
              <a:rPr lang="en-US" sz="1200" dirty="0"/>
              <a:t>Each object (images, charts, logos, photos, etc.) on a slide needs an </a:t>
            </a:r>
            <a:r>
              <a:rPr lang="en-US" sz="1200" b="1" dirty="0"/>
              <a:t>alternative text </a:t>
            </a:r>
            <a:r>
              <a:rPr lang="en-US" sz="1200" dirty="0"/>
              <a:t>to succinctly describe its purpose and content. This is done by right-clicking on the object and “Edit Alt Text" by entering it under "Description". Alternatively, an object can also be marked as decorative, i.e., an alternative text is only necessary if it conveys information.</a:t>
            </a:r>
          </a:p>
          <a:p>
            <a:pPr>
              <a:buClr>
                <a:srgbClr val="005F50"/>
              </a:buClr>
              <a:buFont typeface="Wingdings 2" panose="05020102010507070707" pitchFamily="18" charset="2"/>
              <a:buChar char="*"/>
            </a:pPr>
            <a:r>
              <a:rPr lang="en-US" sz="1200" b="1" dirty="0"/>
              <a:t>Links</a:t>
            </a:r>
            <a:r>
              <a:rPr lang="en-US" sz="1200" dirty="0"/>
              <a:t> must be activated (blue marking). For better accessibility, the purpose of the link should be stated in the “Text to display” field under the “Edit Link” dialog box (see example above) instead of just copying the www-address. The “ScreenTip” is also mandatory and contains a brief description of the link for the mouseover effect.</a:t>
            </a:r>
          </a:p>
          <a:p>
            <a:pPr>
              <a:buClr>
                <a:srgbClr val="005F50"/>
              </a:buClr>
              <a:buFont typeface="Wingdings 2" panose="05020102010507070707" pitchFamily="18" charset="2"/>
              <a:buChar char="*"/>
            </a:pPr>
            <a:r>
              <a:rPr lang="en-US" sz="1200" b="1" dirty="0"/>
              <a:t>Language changes </a:t>
            </a:r>
            <a:r>
              <a:rPr lang="en-US" sz="1200" dirty="0"/>
              <a:t>(e.g., English words or quotations in other languages) must be marked so that voice output systems read these passages correctly.</a:t>
            </a:r>
          </a:p>
          <a:p>
            <a:pPr>
              <a:buClr>
                <a:srgbClr val="005F50"/>
              </a:buClr>
              <a:buFont typeface="Wingdings 2" panose="05020102010507070707" pitchFamily="18" charset="2"/>
              <a:buChar char="*"/>
            </a:pPr>
            <a:r>
              <a:rPr lang="en-US" sz="1200" dirty="0"/>
              <a:t>All content elements on a slide are saved in a specific order and read out in this order by a speech output system. If new content is added to a slide at a later point in time during creation (e.g., a text field), this is stored at the end of the sequence. Therefore, the </a:t>
            </a:r>
            <a:r>
              <a:rPr lang="en-US" sz="1200" b="1" dirty="0"/>
              <a:t>order of the content elements </a:t>
            </a:r>
            <a:r>
              <a:rPr lang="en-US" sz="1200" dirty="0"/>
              <a:t>must finally be checked and changed: This is done in the “Home" tab &gt; “Arrange” under "Drawing" &gt; Selection Pane. The bottom element is read first, the top element last! Accordingly, the object that is to be read out first (e.g., the slide title) must be at the bottom of the list. The reading order can be changed by correctly positioning the relevant element with the two arrow keys.</a:t>
            </a:r>
            <a:endParaRPr lang="de-DE" sz="1200" dirty="0"/>
          </a:p>
          <a:p>
            <a:pPr>
              <a:buClr>
                <a:srgbClr val="005F50"/>
              </a:buClr>
              <a:buFont typeface="Wingdings 2" panose="05020102010507070707" pitchFamily="18" charset="2"/>
              <a:buChar char="*"/>
            </a:pPr>
            <a:r>
              <a:rPr lang="en-US" sz="1200" dirty="0"/>
              <a:t>The presentation needs a </a:t>
            </a:r>
            <a:r>
              <a:rPr lang="en-US" sz="1200" b="1" dirty="0"/>
              <a:t>document title</a:t>
            </a:r>
            <a:r>
              <a:rPr lang="en-US" sz="1200" dirty="0"/>
              <a:t>. This information helps the users of a speech output to find and assign files. This is done in the "File" tab under Information, where a meaningful title is entered under the "Properties" area on the right-hand side.</a:t>
            </a:r>
            <a:endParaRPr lang="de-DE" sz="1200" dirty="0"/>
          </a:p>
          <a:p>
            <a:pPr>
              <a:buClr>
                <a:srgbClr val="005F50"/>
              </a:buClr>
              <a:buFont typeface="Wingdings 2" panose="05020102010507070707" pitchFamily="18" charset="2"/>
              <a:buChar char="*"/>
            </a:pPr>
            <a:r>
              <a:rPr lang="en-US" sz="1200" dirty="0"/>
              <a:t>Finally, the PowerPoint presentation </a:t>
            </a:r>
            <a:r>
              <a:rPr lang="en-US" sz="1200" b="1" dirty="0"/>
              <a:t>should be checked for accessibility</a:t>
            </a:r>
            <a:r>
              <a:rPr lang="en-US" sz="1200" dirty="0"/>
              <a:t>: Here in the "File" tab &gt; menu item "Information" &gt; "Check for Issues" &gt; "Check Accessibility". Errors (need to be corrected), warnings and hints for improving accessibility are displayed.</a:t>
            </a:r>
            <a:endParaRPr lang="de-DE" sz="1200" dirty="0"/>
          </a:p>
        </p:txBody>
      </p:sp>
    </p:spTree>
    <p:extLst>
      <p:ext uri="{BB962C8B-B14F-4D97-AF65-F5344CB8AC3E}">
        <p14:creationId xmlns:p14="http://schemas.microsoft.com/office/powerpoint/2010/main" val="2603566584"/>
      </p:ext>
    </p:extLst>
  </p:cSld>
  <p:clrMapOvr>
    <a:masterClrMapping/>
  </p:clrMapOvr>
</p:sld>
</file>

<file path=ppt/theme/theme1.xml><?xml version="1.0" encoding="utf-8"?>
<a:theme xmlns:a="http://schemas.openxmlformats.org/drawingml/2006/main" name="TUC Startfolie">
  <a:themeElements>
    <a:clrScheme name="Benutzerdefiniert 1">
      <a:dk1>
        <a:srgbClr val="000000"/>
      </a:dk1>
      <a:lt1>
        <a:srgbClr val="FFFFFF"/>
      </a:lt1>
      <a:dk2>
        <a:srgbClr val="7F7F7F"/>
      </a:dk2>
      <a:lt2>
        <a:srgbClr val="FFFFFF"/>
      </a:lt2>
      <a:accent1>
        <a:srgbClr val="005F50"/>
      </a:accent1>
      <a:accent2>
        <a:srgbClr val="4A8246"/>
      </a:accent2>
      <a:accent3>
        <a:srgbClr val="00C6A7"/>
      </a:accent3>
      <a:accent4>
        <a:srgbClr val="F2F2F2"/>
      </a:accent4>
      <a:accent5>
        <a:srgbClr val="92D050"/>
      </a:accent5>
      <a:accent6>
        <a:srgbClr val="00322A"/>
      </a:accent6>
      <a:hlink>
        <a:srgbClr val="005F50"/>
      </a:hlink>
      <a:folHlink>
        <a:srgbClr val="00AC8F"/>
      </a:folHlink>
    </a:clrScheme>
    <a:fontScheme name="TUC">
      <a:majorFont>
        <a:latin typeface="Roboto"/>
        <a:ea typeface=""/>
        <a:cs typeface=""/>
      </a:majorFont>
      <a:minorFont>
        <a:latin typeface="Roboto"/>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lgn="l">
          <a:defRPr dirty="0" smtClean="0">
            <a:latin typeface="+mj-lt"/>
          </a:defRPr>
        </a:defPPr>
      </a:lstStyle>
    </a:txDef>
  </a:objectDefaults>
  <a:extraClrSchemeLst>
    <a:extraClrScheme>
      <a:clrScheme name="4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4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4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4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4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4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4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4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4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4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4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4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resentation8" id="{1C2438E2-9228-4258-AB16-CCA7CC5F0E9C}" vid="{68A39AB5-5846-4F64-AF07-871657791D04}"/>
    </a:ext>
  </a:extLst>
</a:theme>
</file>

<file path=ppt/theme/theme2.xml><?xml version="1.0" encoding="utf-8"?>
<a:theme xmlns:a="http://schemas.openxmlformats.org/drawingml/2006/main" name="TUC Folgefolien ">
  <a:themeElements>
    <a:clrScheme name="Benutzerdefiniert 2">
      <a:dk1>
        <a:srgbClr val="000000"/>
      </a:dk1>
      <a:lt1>
        <a:srgbClr val="FFFFFF"/>
      </a:lt1>
      <a:dk2>
        <a:srgbClr val="7F7F7F"/>
      </a:dk2>
      <a:lt2>
        <a:srgbClr val="FFFFFF"/>
      </a:lt2>
      <a:accent1>
        <a:srgbClr val="005F50"/>
      </a:accent1>
      <a:accent2>
        <a:srgbClr val="4A8246"/>
      </a:accent2>
      <a:accent3>
        <a:srgbClr val="00C6A7"/>
      </a:accent3>
      <a:accent4>
        <a:srgbClr val="F2F2F2"/>
      </a:accent4>
      <a:accent5>
        <a:srgbClr val="92D050"/>
      </a:accent5>
      <a:accent6>
        <a:srgbClr val="00322A"/>
      </a:accent6>
      <a:hlink>
        <a:srgbClr val="005F50"/>
      </a:hlink>
      <a:folHlink>
        <a:srgbClr val="00AC8F"/>
      </a:folHlink>
    </a:clrScheme>
    <a:fontScheme name="TUC">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l">
          <a:defRPr dirty="0" smtClean="0">
            <a:latin typeface="+mn-lt"/>
          </a:defRPr>
        </a:defPPr>
      </a:lstStyle>
    </a:txDef>
  </a:objectDefaults>
  <a:extraClrSchemeLst/>
  <a:extLst>
    <a:ext uri="{05A4C25C-085E-4340-85A3-A5531E510DB2}">
      <thm15:themeFamily xmlns:thm15="http://schemas.microsoft.com/office/thememl/2012/main" name="Presentation8" id="{1C2438E2-9228-4258-AB16-CCA7CC5F0E9C}" vid="{333B30AD-8247-400B-A56F-5764E98175A7}"/>
    </a:ext>
  </a:extLst>
</a:theme>
</file>

<file path=ppt/theme/theme3.xml><?xml version="1.0" encoding="utf-8"?>
<a:theme xmlns:a="http://schemas.openxmlformats.org/drawingml/2006/main" name="Larissa">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515</Words>
  <Application>Microsoft Office PowerPoint</Application>
  <PresentationFormat>Widescreen</PresentationFormat>
  <Paragraphs>12</Paragraphs>
  <Slides>3</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3</vt:i4>
      </vt:variant>
    </vt:vector>
  </HeadingPairs>
  <TitlesOfParts>
    <vt:vector size="8" baseType="lpstr">
      <vt:lpstr>Wingdings 2</vt:lpstr>
      <vt:lpstr>Arial</vt:lpstr>
      <vt:lpstr>Roboto</vt:lpstr>
      <vt:lpstr>TUC Startfolie</vt:lpstr>
      <vt:lpstr>TUC Folgefolien </vt:lpstr>
      <vt:lpstr>PowerPoint Presentation</vt:lpstr>
      <vt:lpstr>PowerPoint Presentation</vt:lpstr>
      <vt:lpstr>PowerPoint Presentation</vt:lpstr>
    </vt:vector>
  </TitlesOfParts>
  <Manager/>
  <Company>TU Chemnitz</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Reda Harradi</dc:creator>
  <cp:keywords/>
  <dc:description/>
  <cp:lastModifiedBy>Reda Harradi</cp:lastModifiedBy>
  <cp:revision>1</cp:revision>
  <cp:lastPrinted>2015-10-30T11:33:42Z</cp:lastPrinted>
  <dcterms:created xsi:type="dcterms:W3CDTF">2023-02-02T12:13:12Z</dcterms:created>
  <dcterms:modified xsi:type="dcterms:W3CDTF">2023-02-02T12:13:43Z</dcterms:modified>
  <cp:category>Corporate Design der TU Chemnitz</cp:category>
</cp:coreProperties>
</file>