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59" r:id="rId1"/>
    <p:sldMasterId id="2147483699" r:id="rId2"/>
  </p:sldMasterIdLst>
  <p:notesMasterIdLst>
    <p:notesMasterId r:id="rId6"/>
  </p:notesMasterIdLst>
  <p:handoutMasterIdLst>
    <p:handoutMasterId r:id="rId7"/>
  </p:handoutMasterIdLst>
  <p:sldIdLst>
    <p:sldId id="315" r:id="rId3"/>
    <p:sldId id="314" r:id="rId4"/>
    <p:sldId id="316" r:id="rId5"/>
  </p:sldIdLst>
  <p:sldSz cx="12192000" cy="6858000"/>
  <p:notesSz cx="9928225" cy="6797675"/>
  <p:embeddedFontLst>
    <p:embeddedFont>
      <p:font typeface="Roboto" panose="02000000000000000000" pitchFamily="2" charset="0"/>
      <p:regular r:id="rId8"/>
      <p:bold r:id="rId9"/>
      <p:italic r:id="rId10"/>
      <p:boldItalic r:id="rId11"/>
    </p:embeddedFont>
    <p:embeddedFont>
      <p:font typeface="Wingdings 2" panose="05020102010507070707" pitchFamily="18" charset="2"/>
      <p:regular r:id="rId12"/>
    </p:embeddedFont>
  </p:embeddedFontLst>
  <p:defaultTextStyle>
    <a:defPPr>
      <a:defRPr lang="de-DE"/>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142" userDrawn="1">
          <p15:clr>
            <a:srgbClr val="A4A3A4"/>
          </p15:clr>
        </p15:guide>
        <p15:guide id="2"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8246"/>
    <a:srgbClr val="005F50"/>
    <a:srgbClr val="707070"/>
    <a:srgbClr val="006F5F"/>
    <a:srgbClr val="003E2F"/>
    <a:srgbClr val="E4B402"/>
    <a:srgbClr val="FFD800"/>
    <a:srgbClr val="009EE3"/>
    <a:srgbClr val="51AE32"/>
    <a:srgbClr val="779A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74" autoAdjust="0"/>
  </p:normalViewPr>
  <p:slideViewPr>
    <p:cSldViewPr snapToGrid="0">
      <p:cViewPr varScale="1">
        <p:scale>
          <a:sx n="107" d="100"/>
          <a:sy n="107" d="100"/>
        </p:scale>
        <p:origin x="612" y="90"/>
      </p:cViewPr>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p:cViewPr varScale="1">
        <p:scale>
          <a:sx n="113" d="100"/>
          <a:sy n="113" d="100"/>
        </p:scale>
        <p:origin x="2112" y="84"/>
      </p:cViewPr>
      <p:guideLst>
        <p:guide orient="horz" pos="2142"/>
        <p:guide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12"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font" Target="fonts/font4.fntdata"/><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font" Target="fonts/font3.fntdata"/><Relationship Id="rId4" Type="http://schemas.openxmlformats.org/officeDocument/2006/relationships/slide" Target="slides/slide2.xml"/><Relationship Id="rId9" Type="http://schemas.openxmlformats.org/officeDocument/2006/relationships/font" Target="fonts/font2.fntdata"/><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4303314" cy="340265"/>
          </a:xfrm>
          <a:prstGeom prst="rect">
            <a:avLst/>
          </a:prstGeom>
        </p:spPr>
        <p:txBody>
          <a:bodyPr vert="horz" lIns="91440" tIns="45720" rIns="91440" bIns="45720" rtlCol="0"/>
          <a:lstStyle>
            <a:lvl1pPr algn="l">
              <a:defRPr sz="1200"/>
            </a:lvl1pPr>
          </a:lstStyle>
          <a:p>
            <a:endParaRPr lang="de-DE" dirty="0">
              <a:latin typeface="Roboto" panose="02000000000000000000" pitchFamily="2" charset="0"/>
            </a:endParaRPr>
          </a:p>
        </p:txBody>
      </p:sp>
      <p:sp>
        <p:nvSpPr>
          <p:cNvPr id="3" name="Datumsplatzhalter 2"/>
          <p:cNvSpPr>
            <a:spLocks noGrp="1"/>
          </p:cNvSpPr>
          <p:nvPr>
            <p:ph type="dt" sz="quarter" idx="1"/>
          </p:nvPr>
        </p:nvSpPr>
        <p:spPr>
          <a:xfrm>
            <a:off x="5622594" y="0"/>
            <a:ext cx="4303314" cy="340265"/>
          </a:xfrm>
          <a:prstGeom prst="rect">
            <a:avLst/>
          </a:prstGeom>
        </p:spPr>
        <p:txBody>
          <a:bodyPr vert="horz" lIns="91440" tIns="45720" rIns="91440" bIns="45720" rtlCol="0"/>
          <a:lstStyle>
            <a:lvl1pPr algn="r">
              <a:defRPr sz="1200"/>
            </a:lvl1pPr>
          </a:lstStyle>
          <a:p>
            <a:fld id="{283A9E21-4981-413F-9BAB-A1BE42E0A624}" type="datetimeFigureOut">
              <a:rPr lang="de-DE" smtClean="0">
                <a:latin typeface="Roboto" panose="02000000000000000000" pitchFamily="2" charset="0"/>
              </a:rPr>
              <a:t>02.02.2023</a:t>
            </a:fld>
            <a:endParaRPr lang="de-DE" dirty="0">
              <a:latin typeface="Roboto" panose="02000000000000000000" pitchFamily="2" charset="0"/>
            </a:endParaRPr>
          </a:p>
        </p:txBody>
      </p:sp>
      <p:sp>
        <p:nvSpPr>
          <p:cNvPr id="4" name="Fußzeilenplatzhalter 3"/>
          <p:cNvSpPr>
            <a:spLocks noGrp="1"/>
          </p:cNvSpPr>
          <p:nvPr>
            <p:ph type="ftr" sz="quarter" idx="2"/>
          </p:nvPr>
        </p:nvSpPr>
        <p:spPr>
          <a:xfrm>
            <a:off x="0" y="6457410"/>
            <a:ext cx="4303314" cy="340265"/>
          </a:xfrm>
          <a:prstGeom prst="rect">
            <a:avLst/>
          </a:prstGeom>
        </p:spPr>
        <p:txBody>
          <a:bodyPr vert="horz" lIns="91440" tIns="45720" rIns="91440" bIns="45720" rtlCol="0" anchor="b"/>
          <a:lstStyle>
            <a:lvl1pPr algn="l">
              <a:defRPr sz="1200"/>
            </a:lvl1pPr>
          </a:lstStyle>
          <a:p>
            <a:endParaRPr lang="de-DE" dirty="0">
              <a:latin typeface="Roboto" panose="02000000000000000000" pitchFamily="2" charset="0"/>
            </a:endParaRPr>
          </a:p>
        </p:txBody>
      </p:sp>
      <p:sp>
        <p:nvSpPr>
          <p:cNvPr id="5" name="Foliennummernplatzhalter 4"/>
          <p:cNvSpPr>
            <a:spLocks noGrp="1"/>
          </p:cNvSpPr>
          <p:nvPr>
            <p:ph type="sldNum" sz="quarter" idx="3"/>
          </p:nvPr>
        </p:nvSpPr>
        <p:spPr>
          <a:xfrm>
            <a:off x="5622594" y="6457410"/>
            <a:ext cx="4303314" cy="340265"/>
          </a:xfrm>
          <a:prstGeom prst="rect">
            <a:avLst/>
          </a:prstGeom>
        </p:spPr>
        <p:txBody>
          <a:bodyPr vert="horz" lIns="91440" tIns="45720" rIns="91440" bIns="45720" rtlCol="0" anchor="b"/>
          <a:lstStyle>
            <a:lvl1pPr algn="r">
              <a:defRPr sz="1200"/>
            </a:lvl1pPr>
          </a:lstStyle>
          <a:p>
            <a:fld id="{B01872BD-D2C1-4FAA-A740-0001980793A7}" type="slidenum">
              <a:rPr lang="de-DE" smtClean="0">
                <a:latin typeface="Roboto" panose="02000000000000000000" pitchFamily="2" charset="0"/>
              </a:rPr>
              <a:t>‹#›</a:t>
            </a:fld>
            <a:endParaRPr lang="de-DE" dirty="0">
              <a:latin typeface="Roboto" panose="02000000000000000000" pitchFamily="2" charset="0"/>
            </a:endParaRPr>
          </a:p>
        </p:txBody>
      </p:sp>
    </p:spTree>
    <p:extLst>
      <p:ext uri="{BB962C8B-B14F-4D97-AF65-F5344CB8AC3E}">
        <p14:creationId xmlns:p14="http://schemas.microsoft.com/office/powerpoint/2010/main" val="6477617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066" name="Rectangle 2"/>
          <p:cNvSpPr>
            <a:spLocks noGrp="1" noChangeArrowheads="1"/>
          </p:cNvSpPr>
          <p:nvPr>
            <p:ph type="hdr" sz="quarter"/>
          </p:nvPr>
        </p:nvSpPr>
        <p:spPr bwMode="auto">
          <a:xfrm>
            <a:off x="0" y="0"/>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lvl1pPr algn="l">
              <a:defRPr sz="1200">
                <a:latin typeface="Roboto" panose="02000000000000000000" pitchFamily="2" charset="0"/>
                <a:cs typeface="+mn-cs"/>
              </a:defRPr>
            </a:lvl1pPr>
          </a:lstStyle>
          <a:p>
            <a:pPr>
              <a:defRPr/>
            </a:pPr>
            <a:endParaRPr lang="de-DE" dirty="0"/>
          </a:p>
        </p:txBody>
      </p:sp>
      <p:sp>
        <p:nvSpPr>
          <p:cNvPr id="88067" name="Rectangle 3"/>
          <p:cNvSpPr>
            <a:spLocks noGrp="1" noChangeArrowheads="1"/>
          </p:cNvSpPr>
          <p:nvPr>
            <p:ph type="dt" idx="1"/>
          </p:nvPr>
        </p:nvSpPr>
        <p:spPr bwMode="auto">
          <a:xfrm>
            <a:off x="5622594" y="0"/>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lvl1pPr algn="r">
              <a:defRPr sz="1200">
                <a:latin typeface="Roboto" panose="02000000000000000000" pitchFamily="2" charset="0"/>
                <a:cs typeface="+mn-cs"/>
              </a:defRPr>
            </a:lvl1pPr>
          </a:lstStyle>
          <a:p>
            <a:pPr>
              <a:defRPr/>
            </a:pPr>
            <a:endParaRPr lang="de-DE" dirty="0"/>
          </a:p>
        </p:txBody>
      </p:sp>
      <p:sp>
        <p:nvSpPr>
          <p:cNvPr id="27652" name="Rectangle 4"/>
          <p:cNvSpPr>
            <a:spLocks noGrp="1" noRot="1" noChangeAspect="1" noChangeArrowheads="1" noTextEdit="1"/>
          </p:cNvSpPr>
          <p:nvPr>
            <p:ph type="sldImg" idx="2"/>
          </p:nvPr>
        </p:nvSpPr>
        <p:spPr bwMode="auto">
          <a:xfrm>
            <a:off x="2698750" y="509588"/>
            <a:ext cx="4530725" cy="25495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8069" name="Rectangle 5"/>
          <p:cNvSpPr>
            <a:spLocks noGrp="1" noChangeArrowheads="1"/>
          </p:cNvSpPr>
          <p:nvPr>
            <p:ph type="body" sz="quarter" idx="3"/>
          </p:nvPr>
        </p:nvSpPr>
        <p:spPr bwMode="auto">
          <a:xfrm>
            <a:off x="992360" y="3228190"/>
            <a:ext cx="7943508" cy="3059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p>
            <a:pPr lvl="0"/>
            <a:r>
              <a:rPr lang="de-DE" noProof="0" dirty="0"/>
              <a:t>Textmasterformate durch Klicken bearbeiten</a:t>
            </a:r>
          </a:p>
          <a:p>
            <a:pPr lvl="1"/>
            <a:r>
              <a:rPr lang="de-DE" noProof="0" dirty="0"/>
              <a:t>Zweite Ebene</a:t>
            </a:r>
          </a:p>
          <a:p>
            <a:pPr lvl="2"/>
            <a:r>
              <a:rPr lang="de-DE" noProof="0" dirty="0"/>
              <a:t>Dritte Ebene</a:t>
            </a:r>
          </a:p>
          <a:p>
            <a:pPr lvl="3"/>
            <a:r>
              <a:rPr lang="de-DE" noProof="0" dirty="0"/>
              <a:t>Vierte Ebene</a:t>
            </a:r>
          </a:p>
          <a:p>
            <a:pPr lvl="4"/>
            <a:r>
              <a:rPr lang="de-DE" noProof="0" dirty="0"/>
              <a:t>Fünfte Ebene</a:t>
            </a:r>
          </a:p>
        </p:txBody>
      </p:sp>
      <p:sp>
        <p:nvSpPr>
          <p:cNvPr id="88070" name="Rectangle 6"/>
          <p:cNvSpPr>
            <a:spLocks noGrp="1" noChangeArrowheads="1"/>
          </p:cNvSpPr>
          <p:nvPr>
            <p:ph type="ftr" sz="quarter" idx="4"/>
          </p:nvPr>
        </p:nvSpPr>
        <p:spPr bwMode="auto">
          <a:xfrm>
            <a:off x="0" y="6456379"/>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b" anchorCtr="0" compatLnSpc="1">
            <a:prstTxWarp prst="textNoShape">
              <a:avLst/>
            </a:prstTxWarp>
          </a:bodyPr>
          <a:lstStyle>
            <a:lvl1pPr algn="l">
              <a:defRPr sz="1200">
                <a:latin typeface="Roboto" panose="02000000000000000000" pitchFamily="2" charset="0"/>
                <a:cs typeface="+mn-cs"/>
              </a:defRPr>
            </a:lvl1pPr>
          </a:lstStyle>
          <a:p>
            <a:pPr>
              <a:defRPr/>
            </a:pPr>
            <a:endParaRPr lang="de-DE" dirty="0"/>
          </a:p>
        </p:txBody>
      </p:sp>
      <p:sp>
        <p:nvSpPr>
          <p:cNvPr id="88071" name="Rectangle 7"/>
          <p:cNvSpPr>
            <a:spLocks noGrp="1" noChangeArrowheads="1"/>
          </p:cNvSpPr>
          <p:nvPr>
            <p:ph type="sldNum" sz="quarter" idx="5"/>
          </p:nvPr>
        </p:nvSpPr>
        <p:spPr bwMode="auto">
          <a:xfrm>
            <a:off x="5622594" y="6456379"/>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b" anchorCtr="0" compatLnSpc="1">
            <a:prstTxWarp prst="textNoShape">
              <a:avLst/>
            </a:prstTxWarp>
          </a:bodyPr>
          <a:lstStyle>
            <a:lvl1pPr algn="r">
              <a:defRPr sz="1200">
                <a:latin typeface="Roboto" panose="02000000000000000000" pitchFamily="2" charset="0"/>
              </a:defRPr>
            </a:lvl1pPr>
          </a:lstStyle>
          <a:p>
            <a:fld id="{5EB2B633-7BEC-49A7-B3BF-92E0C7E450E6}" type="slidenum">
              <a:rPr lang="de-DE" altLang="de-DE" smtClean="0"/>
              <a:pPr/>
              <a:t>‹#›</a:t>
            </a:fld>
            <a:endParaRPr lang="de-DE" altLang="de-DE" dirty="0"/>
          </a:p>
        </p:txBody>
      </p:sp>
    </p:spTree>
    <p:extLst>
      <p:ext uri="{BB962C8B-B14F-4D97-AF65-F5344CB8AC3E}">
        <p14:creationId xmlns:p14="http://schemas.microsoft.com/office/powerpoint/2010/main" val="21169686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1pPr>
    <a:lvl2pPr marL="4572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2pPr>
    <a:lvl3pPr marL="9144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3pPr>
    <a:lvl4pPr marL="13716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4pPr>
    <a:lvl5pPr marL="18288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iegmar">
    <p:spTree>
      <p:nvGrpSpPr>
        <p:cNvPr id="1" name=""/>
        <p:cNvGrpSpPr/>
        <p:nvPr/>
      </p:nvGrpSpPr>
      <p:grpSpPr>
        <a:xfrm>
          <a:off x="0" y="0"/>
          <a:ext cx="0" cy="0"/>
          <a:chOff x="0" y="0"/>
          <a:chExt cx="0" cy="0"/>
        </a:xfrm>
      </p:grpSpPr>
      <p:sp>
        <p:nvSpPr>
          <p:cNvPr id="13" name="Textplatzhalter 7"/>
          <p:cNvSpPr>
            <a:spLocks noGrp="1"/>
          </p:cNvSpPr>
          <p:nvPr>
            <p:ph type="body" sz="quarter" idx="13" hasCustomPrompt="1"/>
          </p:nvPr>
        </p:nvSpPr>
        <p:spPr>
          <a:xfrm>
            <a:off x="334963" y="1657884"/>
            <a:ext cx="11557000" cy="567157"/>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14" name="Bildplatzhalter 2"/>
          <p:cNvSpPr>
            <a:spLocks noGrp="1"/>
          </p:cNvSpPr>
          <p:nvPr>
            <p:ph type="pic" sz="quarter" idx="10" hasCustomPrompt="1"/>
          </p:nvPr>
        </p:nvSpPr>
        <p:spPr>
          <a:xfrm>
            <a:off x="0" y="2420938"/>
            <a:ext cx="12192000" cy="4096740"/>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6" name="Date Placeholder 2">
            <a:extLst>
              <a:ext uri="{FF2B5EF4-FFF2-40B4-BE49-F238E27FC236}">
                <a16:creationId xmlns:a16="http://schemas.microsoft.com/office/drawing/2014/main" id="{246872A0-E1B1-454D-99ED-160E3BD43E9D}"/>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466264478"/>
      </p:ext>
    </p:extLst>
  </p:cSld>
  <p:clrMapOvr>
    <a:masterClrMapping/>
  </p:clrMapOvr>
  <p:extLst mod="1">
    <p:ext uri="{DCECCB84-F9BA-43D5-87BE-67443E8EF086}">
      <p15:sldGuideLst xmlns:p15="http://schemas.microsoft.com/office/powerpoint/2012/main">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delsberg">
    <p:spTree>
      <p:nvGrpSpPr>
        <p:cNvPr id="1" name=""/>
        <p:cNvGrpSpPr/>
        <p:nvPr/>
      </p:nvGrpSpPr>
      <p:grpSpPr>
        <a:xfrm>
          <a:off x="0" y="0"/>
          <a:ext cx="0" cy="0"/>
          <a:chOff x="0" y="0"/>
          <a:chExt cx="0" cy="0"/>
        </a:xfrm>
      </p:grpSpPr>
      <p:sp>
        <p:nvSpPr>
          <p:cNvPr id="13" name="Textplatzhalter 7"/>
          <p:cNvSpPr>
            <a:spLocks noGrp="1"/>
          </p:cNvSpPr>
          <p:nvPr>
            <p:ph type="body" sz="quarter" idx="13" hasCustomPrompt="1"/>
          </p:nvPr>
        </p:nvSpPr>
        <p:spPr>
          <a:xfrm>
            <a:off x="334963" y="1657885"/>
            <a:ext cx="11557000" cy="567156"/>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noProof="0" dirty="0"/>
              <a:t>Textmasterformat bearbeiten</a:t>
            </a:r>
          </a:p>
        </p:txBody>
      </p:sp>
      <p:sp>
        <p:nvSpPr>
          <p:cNvPr id="14" name="Bildplatzhalter 2"/>
          <p:cNvSpPr>
            <a:spLocks noGrp="1"/>
          </p:cNvSpPr>
          <p:nvPr>
            <p:ph type="pic" sz="quarter" idx="10" hasCustomPrompt="1"/>
          </p:nvPr>
        </p:nvSpPr>
        <p:spPr>
          <a:xfrm>
            <a:off x="0" y="2420938"/>
            <a:ext cx="2711450"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noProof="0"/>
              <a:t>Bild durch Klicken auf Symbol hinzufügen</a:t>
            </a:r>
          </a:p>
        </p:txBody>
      </p:sp>
      <p:sp>
        <p:nvSpPr>
          <p:cNvPr id="5" name="Bildplatzhalter 2"/>
          <p:cNvSpPr>
            <a:spLocks noGrp="1"/>
          </p:cNvSpPr>
          <p:nvPr>
            <p:ph type="pic" sz="quarter" idx="14" hasCustomPrompt="1"/>
          </p:nvPr>
        </p:nvSpPr>
        <p:spPr>
          <a:xfrm>
            <a:off x="2711450" y="2420938"/>
            <a:ext cx="5225098"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noProof="0"/>
              <a:t>Bild durch Klicken auf Symbol hinzufügen</a:t>
            </a:r>
          </a:p>
        </p:txBody>
      </p:sp>
      <p:sp>
        <p:nvSpPr>
          <p:cNvPr id="6" name="Bildplatzhalter 2"/>
          <p:cNvSpPr>
            <a:spLocks noGrp="1"/>
          </p:cNvSpPr>
          <p:nvPr>
            <p:ph type="pic" sz="quarter" idx="15" hasCustomPrompt="1"/>
          </p:nvPr>
        </p:nvSpPr>
        <p:spPr>
          <a:xfrm>
            <a:off x="7940040" y="2420938"/>
            <a:ext cx="4251960"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noProof="0"/>
              <a:t>Bild durch Klicken auf Symbol hinzufügen</a:t>
            </a:r>
          </a:p>
        </p:txBody>
      </p:sp>
      <p:sp>
        <p:nvSpPr>
          <p:cNvPr id="9" name="Bildplatzhalter 4"/>
          <p:cNvSpPr>
            <a:spLocks noGrp="1"/>
          </p:cNvSpPr>
          <p:nvPr>
            <p:ph type="pic" sz="quarter" idx="16" hasCustomPrompt="1"/>
          </p:nvPr>
        </p:nvSpPr>
        <p:spPr>
          <a:xfrm>
            <a:off x="334963" y="5200968"/>
            <a:ext cx="1404937" cy="999807"/>
          </a:xfrm>
          <a:prstGeom prst="rect">
            <a:avLst/>
          </a:prstGeom>
        </p:spPr>
        <p:txBody>
          <a:bodyPr anchor="b">
            <a:noAutofit/>
          </a:bodyPr>
          <a:lstStyle>
            <a:lvl1pPr marL="0" indent="0" algn="ctr">
              <a:buNone/>
              <a:defRPr sz="2000">
                <a:latin typeface="Roboto" panose="02000000000000000000" pitchFamily="2" charset="0"/>
                <a:ea typeface="Roboto" panose="02000000000000000000" pitchFamily="2" charset="0"/>
              </a:defRPr>
            </a:lvl1pPr>
          </a:lstStyle>
          <a:p>
            <a:r>
              <a:rPr lang="de-DE" noProof="0"/>
              <a:t>Logo</a:t>
            </a:r>
          </a:p>
        </p:txBody>
      </p:sp>
      <p:sp>
        <p:nvSpPr>
          <p:cNvPr id="7" name="Textplatzhalter 7"/>
          <p:cNvSpPr>
            <a:spLocks noGrp="1"/>
          </p:cNvSpPr>
          <p:nvPr>
            <p:ph type="body" sz="quarter" idx="11" hasCustomPrompt="1"/>
          </p:nvPr>
        </p:nvSpPr>
        <p:spPr>
          <a:xfrm>
            <a:off x="2387601" y="5139267"/>
            <a:ext cx="9504362" cy="1061508"/>
          </a:xfrm>
          <a:prstGeom prst="rect">
            <a:avLst/>
          </a:prstGeom>
        </p:spPr>
        <p:txBody>
          <a:bodyPr lIns="0" tIns="0" rIns="0" bIns="0">
            <a:normAutofit/>
          </a:bodyPr>
          <a:lstStyle>
            <a:lvl1pPr marL="0" indent="0">
              <a:buNone/>
              <a:defRPr sz="2000">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noProof="0" dirty="0"/>
              <a:t>Textmasterformat bearbeiten</a:t>
            </a:r>
          </a:p>
        </p:txBody>
      </p:sp>
      <p:sp>
        <p:nvSpPr>
          <p:cNvPr id="8" name="Date Placeholder 2">
            <a:extLst>
              <a:ext uri="{FF2B5EF4-FFF2-40B4-BE49-F238E27FC236}">
                <a16:creationId xmlns:a16="http://schemas.microsoft.com/office/drawing/2014/main" id="{3F365908-80A2-4252-9598-52325900D8B5}"/>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3447955042"/>
      </p:ext>
    </p:extLst>
  </p:cSld>
  <p:clrMapOvr>
    <a:masterClrMapping/>
  </p:clrMapOvr>
  <p:extLst mod="1">
    <p:ext uri="{DCECCB84-F9BA-43D5-87BE-67443E8EF086}">
      <p15:sldGuideLst xmlns:p15="http://schemas.microsoft.com/office/powerpoint/2012/main">
        <p15:guide id="0" orient="horz" pos="3067" userDrawn="1">
          <p15:clr>
            <a:srgbClr val="5ACBF0"/>
          </p15:clr>
        </p15:guide>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guide id="9" orient="horz" pos="3271" userDrawn="1">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lösa">
    <p:spTree>
      <p:nvGrpSpPr>
        <p:cNvPr id="1" name=""/>
        <p:cNvGrpSpPr/>
        <p:nvPr/>
      </p:nvGrpSpPr>
      <p:grpSpPr>
        <a:xfrm>
          <a:off x="0" y="0"/>
          <a:ext cx="0" cy="0"/>
          <a:chOff x="0" y="0"/>
          <a:chExt cx="0" cy="0"/>
        </a:xfrm>
      </p:grpSpPr>
      <p:sp>
        <p:nvSpPr>
          <p:cNvPr id="13" name="Textplatzhalter 7"/>
          <p:cNvSpPr>
            <a:spLocks noGrp="1"/>
          </p:cNvSpPr>
          <p:nvPr>
            <p:ph type="body" sz="quarter" idx="13" hasCustomPrompt="1"/>
          </p:nvPr>
        </p:nvSpPr>
        <p:spPr>
          <a:xfrm>
            <a:off x="1973702" y="1685719"/>
            <a:ext cx="10216800" cy="92880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9" name="Bildplatzhalter 2"/>
          <p:cNvSpPr>
            <a:spLocks noGrp="1"/>
          </p:cNvSpPr>
          <p:nvPr>
            <p:ph type="pic" sz="quarter" idx="10" hasCustomPrompt="1"/>
          </p:nvPr>
        </p:nvSpPr>
        <p:spPr>
          <a:xfrm>
            <a:off x="1974078" y="2743200"/>
            <a:ext cx="10217921" cy="3776400"/>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2" name="Date Placeholder 2">
            <a:extLst>
              <a:ext uri="{FF2B5EF4-FFF2-40B4-BE49-F238E27FC236}">
                <a16:creationId xmlns:a16="http://schemas.microsoft.com/office/drawing/2014/main" id="{4B959B7E-CC11-488B-997D-185F05ED8632}"/>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
        <p:nvSpPr>
          <p:cNvPr id="8" name="Text Box 9">
            <a:extLst>
              <a:ext uri="{FF2B5EF4-FFF2-40B4-BE49-F238E27FC236}">
                <a16:creationId xmlns:a16="http://schemas.microsoft.com/office/drawing/2014/main" id="{409DA12C-B695-4DB3-AADD-09A9B1521619}"/>
              </a:ext>
            </a:extLst>
          </p:cNvPr>
          <p:cNvSpPr txBox="1">
            <a:spLocks noChangeArrowheads="1"/>
          </p:cNvSpPr>
          <p:nvPr userDrawn="1"/>
        </p:nvSpPr>
        <p:spPr bwMode="auto">
          <a:xfrm>
            <a:off x="197882" y="2271736"/>
            <a:ext cx="166217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4A8246"/>
                </a:solidFill>
                <a:effectLst/>
                <a:uLnTx/>
                <a:uFillTx/>
                <a:latin typeface="+mj-lt"/>
              </a:rPr>
              <a:t>Prof. </a:t>
            </a:r>
            <a:r>
              <a:rPr kumimoji="0" lang="de-DE" sz="800" b="0" i="0" u="none" strike="noStrike" kern="0" cap="none" spc="0" normalizeH="0" baseline="0" noProof="0" dirty="0">
                <a:ln>
                  <a:noFill/>
                </a:ln>
                <a:solidFill>
                  <a:srgbClr val="4A8246"/>
                </a:solidFill>
                <a:effectLst/>
                <a:uLnTx/>
                <a:uFillTx/>
                <a:latin typeface="+mj-lt"/>
              </a:rPr>
              <a:t>Dr. Dr.</a:t>
            </a:r>
            <a:r>
              <a:rPr kumimoji="0" lang="en-GB" sz="800" b="0" i="0" u="none" strike="noStrike" kern="0" cap="none" spc="0" normalizeH="0" baseline="0" noProof="0" dirty="0">
                <a:ln>
                  <a:noFill/>
                </a:ln>
                <a:solidFill>
                  <a:srgbClr val="4A8246"/>
                </a:solidFill>
                <a:effectLst/>
                <a:uLnTx/>
                <a:uFillTx/>
                <a:latin typeface="+mj-lt"/>
              </a:rPr>
              <a:t> h. c. Wolfram Hardt</a:t>
            </a:r>
          </a:p>
        </p:txBody>
      </p:sp>
      <p:pic>
        <p:nvPicPr>
          <p:cNvPr id="15" name="Picture 14">
            <a:extLst>
              <a:ext uri="{FF2B5EF4-FFF2-40B4-BE49-F238E27FC236}">
                <a16:creationId xmlns:a16="http://schemas.microsoft.com/office/drawing/2014/main" id="{CD834B76-C06F-444D-8FF2-D6F64D861D34}"/>
              </a:ext>
            </a:extLst>
          </p:cNvPr>
          <p:cNvPicPr>
            <a:picLocks noChangeAspect="1"/>
          </p:cNvPicPr>
          <p:nvPr userDrawn="1"/>
        </p:nvPicPr>
        <p:blipFill>
          <a:blip r:embed="rId2"/>
          <a:stretch>
            <a:fillRect/>
          </a:stretch>
        </p:blipFill>
        <p:spPr>
          <a:xfrm>
            <a:off x="598659" y="1663829"/>
            <a:ext cx="860620" cy="616103"/>
          </a:xfrm>
          <a:prstGeom prst="rect">
            <a:avLst/>
          </a:prstGeom>
        </p:spPr>
      </p:pic>
    </p:spTree>
    <p:extLst>
      <p:ext uri="{BB962C8B-B14F-4D97-AF65-F5344CB8AC3E}">
        <p14:creationId xmlns:p14="http://schemas.microsoft.com/office/powerpoint/2010/main" val="3632815719"/>
      </p:ext>
    </p:extLst>
  </p:cSld>
  <p:clrMapOvr>
    <a:masterClrMapping/>
  </p:clrMapOvr>
  <p:extLst mod="1">
    <p:ext uri="{DCECCB84-F9BA-43D5-87BE-67443E8EF086}">
      <p15:sldGuideLst xmlns:p15="http://schemas.microsoft.com/office/powerpoint/2012/main">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Kaßberg">
    <p:spTree>
      <p:nvGrpSpPr>
        <p:cNvPr id="1" name=""/>
        <p:cNvGrpSpPr/>
        <p:nvPr/>
      </p:nvGrpSpPr>
      <p:grpSpPr>
        <a:xfrm>
          <a:off x="0" y="0"/>
          <a:ext cx="0" cy="0"/>
          <a:chOff x="0" y="0"/>
          <a:chExt cx="0" cy="0"/>
        </a:xfrm>
      </p:grpSpPr>
      <p:sp>
        <p:nvSpPr>
          <p:cNvPr id="9" name="Bildplatzhalter 2"/>
          <p:cNvSpPr>
            <a:spLocks noGrp="1"/>
          </p:cNvSpPr>
          <p:nvPr>
            <p:ph type="pic" sz="quarter" idx="14" hasCustomPrompt="1"/>
          </p:nvPr>
        </p:nvSpPr>
        <p:spPr>
          <a:xfrm>
            <a:off x="0" y="1484313"/>
            <a:ext cx="316992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4" name="Bildplatzhalter 2"/>
          <p:cNvSpPr>
            <a:spLocks noGrp="1"/>
          </p:cNvSpPr>
          <p:nvPr>
            <p:ph type="pic" sz="quarter" idx="10" hasCustomPrompt="1"/>
          </p:nvPr>
        </p:nvSpPr>
        <p:spPr>
          <a:xfrm>
            <a:off x="3177540" y="1484313"/>
            <a:ext cx="493014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0" name="Bildplatzhalter 2"/>
          <p:cNvSpPr>
            <a:spLocks noGrp="1"/>
          </p:cNvSpPr>
          <p:nvPr>
            <p:ph type="pic" sz="quarter" idx="15" hasCustomPrompt="1"/>
          </p:nvPr>
        </p:nvSpPr>
        <p:spPr>
          <a:xfrm>
            <a:off x="8115300" y="1484313"/>
            <a:ext cx="407670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3" name="Textplatzhalter 7"/>
          <p:cNvSpPr>
            <a:spLocks noGrp="1"/>
          </p:cNvSpPr>
          <p:nvPr>
            <p:ph type="body" sz="quarter" idx="13" hasCustomPrompt="1"/>
          </p:nvPr>
        </p:nvSpPr>
        <p:spPr>
          <a:xfrm>
            <a:off x="334963" y="4938395"/>
            <a:ext cx="11557000" cy="126238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6" name="Date Placeholder 2">
            <a:extLst>
              <a:ext uri="{FF2B5EF4-FFF2-40B4-BE49-F238E27FC236}">
                <a16:creationId xmlns:a16="http://schemas.microsoft.com/office/drawing/2014/main" id="{95DA240D-E5DD-4FF5-A6C3-C9F527DF69AB}"/>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3839953490"/>
      </p:ext>
    </p:extLst>
  </p:cSld>
  <p:clrMapOvr>
    <a:masterClrMapping/>
  </p:clrMapOvr>
  <p:extLst mod="1">
    <p:ext uri="{DCECCB84-F9BA-43D5-87BE-67443E8EF086}">
      <p15:sldGuideLst xmlns:p15="http://schemas.microsoft.com/office/powerpoint/2012/main">
        <p15:guide id="0" pos="3749" userDrawn="1">
          <p15:clr>
            <a:srgbClr val="5ACBF0"/>
          </p15:clr>
        </p15:guide>
        <p15:guide id="1" orient="horz" pos="731">
          <p15:clr>
            <a:srgbClr val="9FCC3B"/>
          </p15:clr>
        </p15:guide>
        <p15:guide id="2" orient="horz" pos="210">
          <p15:clr>
            <a:srgbClr val="9FCC3B"/>
          </p15:clr>
        </p15:guide>
        <p15:guide id="6" pos="211">
          <p15:clr>
            <a:srgbClr val="9FCC3B"/>
          </p15:clr>
        </p15:guide>
        <p15:guide id="7" orient="horz" pos="935" userDrawn="1">
          <p15:clr>
            <a:srgbClr val="000000"/>
          </p15:clr>
        </p15:guide>
        <p15:guide id="8" orient="horz" pos="1525">
          <p15:clr>
            <a:srgbClr val="5ACBF0"/>
          </p15:clr>
        </p15:guide>
        <p15:guide id="9" pos="3931" userDrawn="1">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ichenhain">
    <p:spTree>
      <p:nvGrpSpPr>
        <p:cNvPr id="1" name=""/>
        <p:cNvGrpSpPr/>
        <p:nvPr/>
      </p:nvGrpSpPr>
      <p:grpSpPr>
        <a:xfrm>
          <a:off x="0" y="0"/>
          <a:ext cx="0" cy="0"/>
          <a:chOff x="0" y="0"/>
          <a:chExt cx="0" cy="0"/>
        </a:xfrm>
      </p:grpSpPr>
      <p:sp>
        <p:nvSpPr>
          <p:cNvPr id="10" name="Textplatzhalter 7"/>
          <p:cNvSpPr>
            <a:spLocks noGrp="1"/>
          </p:cNvSpPr>
          <p:nvPr>
            <p:ph type="body" sz="quarter" idx="13" hasCustomPrompt="1"/>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7" name="Textplatzhalter 7"/>
          <p:cNvSpPr>
            <a:spLocks noGrp="1"/>
          </p:cNvSpPr>
          <p:nvPr>
            <p:ph type="body" sz="quarter" idx="11" hasCustomPrompt="1"/>
          </p:nvPr>
        </p:nvSpPr>
        <p:spPr>
          <a:xfrm>
            <a:off x="192088" y="1996440"/>
            <a:ext cx="11807825" cy="4348798"/>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Date Placeholder 2">
            <a:extLst>
              <a:ext uri="{FF2B5EF4-FFF2-40B4-BE49-F238E27FC236}">
                <a16:creationId xmlns:a16="http://schemas.microsoft.com/office/drawing/2014/main" id="{21627BAA-B34E-4A80-8BA2-115D9EF23F50}"/>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1333981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uba">
    <p:spTree>
      <p:nvGrpSpPr>
        <p:cNvPr id="1" name=""/>
        <p:cNvGrpSpPr/>
        <p:nvPr/>
      </p:nvGrpSpPr>
      <p:grpSpPr>
        <a:xfrm>
          <a:off x="0" y="0"/>
          <a:ext cx="0" cy="0"/>
          <a:chOff x="0" y="0"/>
          <a:chExt cx="0" cy="0"/>
        </a:xfrm>
      </p:grpSpPr>
      <p:sp>
        <p:nvSpPr>
          <p:cNvPr id="10" name="Textplatzhalter 7"/>
          <p:cNvSpPr>
            <a:spLocks noGrp="1"/>
          </p:cNvSpPr>
          <p:nvPr>
            <p:ph type="body" sz="quarter" idx="13" hasCustomPrompt="1"/>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5" name="Bildplatzhalter 2"/>
          <p:cNvSpPr>
            <a:spLocks noGrp="1"/>
          </p:cNvSpPr>
          <p:nvPr>
            <p:ph type="pic" sz="quarter" idx="10"/>
          </p:nvPr>
        </p:nvSpPr>
        <p:spPr>
          <a:xfrm>
            <a:off x="192089" y="2060575"/>
            <a:ext cx="5795962"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7" name="Textplatzhalter 7"/>
          <p:cNvSpPr>
            <a:spLocks noGrp="1"/>
          </p:cNvSpPr>
          <p:nvPr>
            <p:ph type="body" sz="quarter" idx="11"/>
          </p:nvPr>
        </p:nvSpPr>
        <p:spPr>
          <a:xfrm>
            <a:off x="6203950" y="2060574"/>
            <a:ext cx="5795963" cy="4284663"/>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Date Placeholder 2">
            <a:extLst>
              <a:ext uri="{FF2B5EF4-FFF2-40B4-BE49-F238E27FC236}">
                <a16:creationId xmlns:a16="http://schemas.microsoft.com/office/drawing/2014/main" id="{DAFFB9F0-B049-4EC5-B9F0-A8E8FC474568}"/>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2094367752"/>
      </p:ext>
    </p:extLst>
  </p:cSld>
  <p:clrMapOvr>
    <a:masterClrMapping/>
  </p:clrMapOvr>
  <p:extLst mod="1">
    <p:ext uri="{DCECCB84-F9BA-43D5-87BE-67443E8EF086}">
      <p15:sldGuideLst xmlns:p15="http://schemas.microsoft.com/office/powerpoint/2012/main">
        <p15:guide id="1" pos="3772" userDrawn="1">
          <p15:clr>
            <a:srgbClr val="5ACBF0"/>
          </p15:clr>
        </p15:guide>
        <p15:guide id="2" pos="3908" userDrawn="1">
          <p15:clr>
            <a:srgbClr val="5ACBF0"/>
          </p15:clr>
        </p15:guide>
        <p15:guide id="3" orient="horz" pos="1298" userDrawn="1">
          <p15:clr>
            <a:srgbClr val="5ACBF0"/>
          </p15:clr>
        </p15:guide>
        <p15:guide id="4" orient="horz" pos="1162"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ern">
    <p:spTree>
      <p:nvGrpSpPr>
        <p:cNvPr id="1" name=""/>
        <p:cNvGrpSpPr/>
        <p:nvPr/>
      </p:nvGrpSpPr>
      <p:grpSpPr>
        <a:xfrm>
          <a:off x="0" y="0"/>
          <a:ext cx="0" cy="0"/>
          <a:chOff x="0" y="0"/>
          <a:chExt cx="0" cy="0"/>
        </a:xfrm>
      </p:grpSpPr>
      <p:sp>
        <p:nvSpPr>
          <p:cNvPr id="5" name="Bildplatzhalter 2"/>
          <p:cNvSpPr>
            <a:spLocks noGrp="1"/>
          </p:cNvSpPr>
          <p:nvPr>
            <p:ph type="pic" sz="quarter" idx="10"/>
          </p:nvPr>
        </p:nvSpPr>
        <p:spPr>
          <a:xfrm>
            <a:off x="192089" y="2060575"/>
            <a:ext cx="5795962"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7" name="Textplatzhalter 7"/>
          <p:cNvSpPr>
            <a:spLocks noGrp="1"/>
          </p:cNvSpPr>
          <p:nvPr>
            <p:ph type="body" sz="quarter" idx="11"/>
          </p:nvPr>
        </p:nvSpPr>
        <p:spPr>
          <a:xfrm>
            <a:off x="6203950" y="2060574"/>
            <a:ext cx="5795963" cy="4284663"/>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Date Placeholder 2">
            <a:extLst>
              <a:ext uri="{FF2B5EF4-FFF2-40B4-BE49-F238E27FC236}">
                <a16:creationId xmlns:a16="http://schemas.microsoft.com/office/drawing/2014/main" id="{DAFFB9F0-B049-4EC5-B9F0-A8E8FC474568}"/>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
        <p:nvSpPr>
          <p:cNvPr id="8" name="Textplatzhalter 7">
            <a:extLst>
              <a:ext uri="{FF2B5EF4-FFF2-40B4-BE49-F238E27FC236}">
                <a16:creationId xmlns:a16="http://schemas.microsoft.com/office/drawing/2014/main" id="{C09BEB85-2078-48FF-B287-661B61A784E1}"/>
              </a:ext>
            </a:extLst>
          </p:cNvPr>
          <p:cNvSpPr>
            <a:spLocks noGrp="1"/>
          </p:cNvSpPr>
          <p:nvPr>
            <p:ph type="body" sz="quarter" idx="13" hasCustomPrompt="1"/>
          </p:nvPr>
        </p:nvSpPr>
        <p:spPr>
          <a:xfrm>
            <a:off x="1331999" y="908050"/>
            <a:ext cx="10666800"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10" name="Text Box 9">
            <a:extLst>
              <a:ext uri="{FF2B5EF4-FFF2-40B4-BE49-F238E27FC236}">
                <a16:creationId xmlns:a16="http://schemas.microsoft.com/office/drawing/2014/main" id="{723CC885-A5E7-4ED6-88F3-F106348987E5}"/>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54E7B02A-D653-4A96-AFF0-AFDE50CB4933}"/>
              </a:ext>
            </a:extLst>
          </p:cNvPr>
          <p:cNvPicPr>
            <a:picLocks noChangeAspect="1"/>
          </p:cNvPicPr>
          <p:nvPr userDrawn="1"/>
        </p:nvPicPr>
        <p:blipFill>
          <a:blip r:embed="rId2"/>
          <a:stretch>
            <a:fillRect/>
          </a:stretch>
        </p:blipFill>
        <p:spPr>
          <a:xfrm>
            <a:off x="273182" y="871103"/>
            <a:ext cx="626158" cy="448256"/>
          </a:xfrm>
          <a:prstGeom prst="rect">
            <a:avLst/>
          </a:prstGeom>
        </p:spPr>
      </p:pic>
    </p:spTree>
    <p:extLst>
      <p:ext uri="{BB962C8B-B14F-4D97-AF65-F5344CB8AC3E}">
        <p14:creationId xmlns:p14="http://schemas.microsoft.com/office/powerpoint/2010/main" val="319466505"/>
      </p:ext>
    </p:extLst>
  </p:cSld>
  <p:clrMapOvr>
    <a:masterClrMapping/>
  </p:clrMapOvr>
  <p:extLst mod="1">
    <p:ext uri="{DCECCB84-F9BA-43D5-87BE-67443E8EF086}">
      <p15:sldGuideLst xmlns:p15="http://schemas.microsoft.com/office/powerpoint/2012/main">
        <p15:guide id="1" pos="3772">
          <p15:clr>
            <a:srgbClr val="5ACBF0"/>
          </p15:clr>
        </p15:guide>
        <p15:guide id="2" pos="3908">
          <p15:clr>
            <a:srgbClr val="5ACBF0"/>
          </p15:clr>
        </p15:guide>
        <p15:guide id="3" orient="horz" pos="1298">
          <p15:clr>
            <a:srgbClr val="5ACBF0"/>
          </p15:clr>
        </p15:guide>
        <p15:guide id="4" orient="horz" pos="1162">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insiedel">
    <p:spTree>
      <p:nvGrpSpPr>
        <p:cNvPr id="1" name=""/>
        <p:cNvGrpSpPr/>
        <p:nvPr/>
      </p:nvGrpSpPr>
      <p:grpSpPr>
        <a:xfrm>
          <a:off x="0" y="0"/>
          <a:ext cx="0" cy="0"/>
          <a:chOff x="0" y="0"/>
          <a:chExt cx="0" cy="0"/>
        </a:xfrm>
      </p:grpSpPr>
      <p:sp>
        <p:nvSpPr>
          <p:cNvPr id="10" name="Textplatzhalter 7"/>
          <p:cNvSpPr>
            <a:spLocks noGrp="1"/>
          </p:cNvSpPr>
          <p:nvPr>
            <p:ph type="body" sz="quarter" idx="13" hasCustomPrompt="1"/>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5" name="Bildplatzhalter 2"/>
          <p:cNvSpPr>
            <a:spLocks noGrp="1"/>
          </p:cNvSpPr>
          <p:nvPr>
            <p:ph type="pic" sz="quarter" idx="10"/>
          </p:nvPr>
        </p:nvSpPr>
        <p:spPr>
          <a:xfrm>
            <a:off x="192089" y="2060575"/>
            <a:ext cx="5795962" cy="2366645"/>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7" name="Textplatzhalter 7"/>
          <p:cNvSpPr>
            <a:spLocks noGrp="1"/>
          </p:cNvSpPr>
          <p:nvPr>
            <p:ph type="body" sz="quarter" idx="11" hasCustomPrompt="1"/>
          </p:nvPr>
        </p:nvSpPr>
        <p:spPr>
          <a:xfrm>
            <a:off x="192088" y="4618672"/>
            <a:ext cx="5795962" cy="1726566"/>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8" name="Bildplatzhalter 2"/>
          <p:cNvSpPr>
            <a:spLocks noGrp="1"/>
          </p:cNvSpPr>
          <p:nvPr>
            <p:ph type="pic" sz="quarter" idx="15"/>
          </p:nvPr>
        </p:nvSpPr>
        <p:spPr>
          <a:xfrm>
            <a:off x="6203951" y="2060575"/>
            <a:ext cx="5795962" cy="2366645"/>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6" name="Textplatzhalter 7"/>
          <p:cNvSpPr>
            <a:spLocks noGrp="1"/>
          </p:cNvSpPr>
          <p:nvPr>
            <p:ph type="body" sz="quarter" idx="14" hasCustomPrompt="1"/>
          </p:nvPr>
        </p:nvSpPr>
        <p:spPr>
          <a:xfrm>
            <a:off x="6203950" y="4618672"/>
            <a:ext cx="5795962" cy="1726566"/>
          </a:xfrm>
          <a:prstGeom prst="rect">
            <a:avLst/>
          </a:prstGeom>
        </p:spPr>
        <p:txBody>
          <a:bodyPr>
            <a:normAutofit/>
          </a:bodyPr>
          <a:lstStyle>
            <a:lvl1pPr>
              <a:defRPr lang="de-DE" sz="2000" dirty="0" smtClean="0"/>
            </a:lvl1pPr>
            <a:lvl2pPr>
              <a:defRPr lang="de-DE" sz="1800" dirty="0" smtClean="0"/>
            </a:lvl2pPr>
            <a:lvl3pPr>
              <a:defRPr lang="de-DE" sz="1600" dirty="0" smtClean="0"/>
            </a:lvl3pPr>
            <a:lvl4pPr>
              <a:defRPr lang="de-DE" sz="1600" dirty="0" smtClean="0">
                <a:latin typeface="Roboto" panose="02000000000000000000" pitchFamily="2" charset="0"/>
                <a:ea typeface="Roboto" panose="02000000000000000000" pitchFamily="2" charset="0"/>
              </a:defRPr>
            </a:lvl4pPr>
            <a:lvl5pPr>
              <a:defRPr lang="de-DE" sz="1600" dirty="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9" name="Date Placeholder 2">
            <a:extLst>
              <a:ext uri="{FF2B5EF4-FFF2-40B4-BE49-F238E27FC236}">
                <a16:creationId xmlns:a16="http://schemas.microsoft.com/office/drawing/2014/main" id="{911F9E3A-6D71-4815-81A0-77F6D9960182}"/>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582432742"/>
      </p:ext>
    </p:extLst>
  </p:cSld>
  <p:clrMapOvr>
    <a:masterClrMapping/>
  </p:clrMapOvr>
  <p:extLst mod="1">
    <p:ext uri="{DCECCB84-F9BA-43D5-87BE-67443E8EF086}">
      <p15:sldGuideLst xmlns:p15="http://schemas.microsoft.com/office/powerpoint/2012/main">
        <p15:guide id="1" pos="3772">
          <p15:clr>
            <a:srgbClr val="5ACBF0"/>
          </p15:clr>
        </p15:guide>
        <p15:guide id="2" pos="3908">
          <p15:clr>
            <a:srgbClr val="5ACBF0"/>
          </p15:clr>
        </p15:guide>
        <p15:guide id="3" orient="horz" pos="1298">
          <p15:clr>
            <a:srgbClr val="5ACBF0"/>
          </p15:clr>
        </p15:guide>
        <p15:guide id="4" orient="horz" pos="1162">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Rabenstein">
    <p:spTree>
      <p:nvGrpSpPr>
        <p:cNvPr id="1" name=""/>
        <p:cNvGrpSpPr/>
        <p:nvPr/>
      </p:nvGrpSpPr>
      <p:grpSpPr>
        <a:xfrm>
          <a:off x="0" y="0"/>
          <a:ext cx="0" cy="0"/>
          <a:chOff x="0" y="0"/>
          <a:chExt cx="0" cy="0"/>
        </a:xfrm>
      </p:grpSpPr>
      <p:sp>
        <p:nvSpPr>
          <p:cNvPr id="10" name="Textplatzhalter 7"/>
          <p:cNvSpPr>
            <a:spLocks noGrp="1"/>
          </p:cNvSpPr>
          <p:nvPr>
            <p:ph type="body" sz="quarter" idx="13" hasCustomPrompt="1"/>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5" name="Bildplatzhalter 2"/>
          <p:cNvSpPr>
            <a:spLocks noGrp="1"/>
          </p:cNvSpPr>
          <p:nvPr>
            <p:ph type="pic" sz="quarter" idx="10"/>
          </p:nvPr>
        </p:nvSpPr>
        <p:spPr>
          <a:xfrm>
            <a:off x="192089" y="2060575"/>
            <a:ext cx="3708399"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1" name="Textplatzhalter 7"/>
          <p:cNvSpPr>
            <a:spLocks noGrp="1"/>
          </p:cNvSpPr>
          <p:nvPr>
            <p:ph type="body" sz="quarter" idx="11" hasCustomPrompt="1"/>
          </p:nvPr>
        </p:nvSpPr>
        <p:spPr>
          <a:xfrm>
            <a:off x="4116387" y="2060574"/>
            <a:ext cx="7883525" cy="4284663"/>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Date Placeholder 2">
            <a:extLst>
              <a:ext uri="{FF2B5EF4-FFF2-40B4-BE49-F238E27FC236}">
                <a16:creationId xmlns:a16="http://schemas.microsoft.com/office/drawing/2014/main" id="{CA79D3C3-A3BC-4758-AC77-448ED0E7001C}"/>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493849558"/>
      </p:ext>
    </p:extLst>
  </p:cSld>
  <p:clrMapOvr>
    <a:masterClrMapping/>
  </p:clrMapOvr>
  <p:extLst mod="1">
    <p:ext uri="{DCECCB84-F9BA-43D5-87BE-67443E8EF086}">
      <p15:sldGuideLst xmlns:p15="http://schemas.microsoft.com/office/powerpoint/2012/main">
        <p15:guide id="1" pos="2457" userDrawn="1">
          <p15:clr>
            <a:srgbClr val="5ACBF0"/>
          </p15:clr>
        </p15:guide>
        <p15:guide id="2" pos="2593" userDrawn="1">
          <p15:clr>
            <a:srgbClr val="5ACBF0"/>
          </p15:clr>
        </p15:guide>
        <p15:guide id="3" orient="horz" pos="1298">
          <p15:clr>
            <a:srgbClr val="5ACBF0"/>
          </p15:clr>
        </p15:guide>
        <p15:guide id="4" orient="horz" pos="1162">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rfenschlag">
    <p:spTree>
      <p:nvGrpSpPr>
        <p:cNvPr id="1" name=""/>
        <p:cNvGrpSpPr/>
        <p:nvPr/>
      </p:nvGrpSpPr>
      <p:grpSpPr>
        <a:xfrm>
          <a:off x="0" y="0"/>
          <a:ext cx="0" cy="0"/>
          <a:chOff x="0" y="0"/>
          <a:chExt cx="0" cy="0"/>
        </a:xfrm>
      </p:grpSpPr>
      <p:sp>
        <p:nvSpPr>
          <p:cNvPr id="12" name="Textplatzhalter 7"/>
          <p:cNvSpPr>
            <a:spLocks noGrp="1"/>
          </p:cNvSpPr>
          <p:nvPr>
            <p:ph type="body" sz="quarter" idx="13" hasCustomPrompt="1"/>
          </p:nvPr>
        </p:nvSpPr>
        <p:spPr>
          <a:xfrm>
            <a:off x="1331999" y="908050"/>
            <a:ext cx="10666800"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8" name="Textplatzhalter 7"/>
          <p:cNvSpPr>
            <a:spLocks noGrp="1"/>
          </p:cNvSpPr>
          <p:nvPr>
            <p:ph type="body" sz="quarter" idx="11"/>
          </p:nvPr>
        </p:nvSpPr>
        <p:spPr>
          <a:xfrm>
            <a:off x="1331999" y="1996440"/>
            <a:ext cx="10667913" cy="4348798"/>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5" name="Date Placeholder 2">
            <a:extLst>
              <a:ext uri="{FF2B5EF4-FFF2-40B4-BE49-F238E27FC236}">
                <a16:creationId xmlns:a16="http://schemas.microsoft.com/office/drawing/2014/main" id="{E1B87570-479C-49D3-9C0D-CEBD119BC950}"/>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
        <p:nvSpPr>
          <p:cNvPr id="10" name="Text Box 9">
            <a:extLst>
              <a:ext uri="{FF2B5EF4-FFF2-40B4-BE49-F238E27FC236}">
                <a16:creationId xmlns:a16="http://schemas.microsoft.com/office/drawing/2014/main" id="{0337B1C4-AB38-4792-B079-47F682519054}"/>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6A7ADDB4-909D-4D93-922A-76C44432213D}"/>
              </a:ext>
            </a:extLst>
          </p:cNvPr>
          <p:cNvPicPr>
            <a:picLocks noChangeAspect="1"/>
          </p:cNvPicPr>
          <p:nvPr userDrawn="1"/>
        </p:nvPicPr>
        <p:blipFill>
          <a:blip r:embed="rId2"/>
          <a:stretch>
            <a:fillRect/>
          </a:stretch>
        </p:blipFill>
        <p:spPr>
          <a:xfrm>
            <a:off x="273182" y="871103"/>
            <a:ext cx="626158" cy="448256"/>
          </a:xfrm>
          <a:prstGeom prst="rect">
            <a:avLst/>
          </a:prstGeom>
        </p:spPr>
      </p:pic>
    </p:spTree>
    <p:extLst>
      <p:ext uri="{BB962C8B-B14F-4D97-AF65-F5344CB8AC3E}">
        <p14:creationId xmlns:p14="http://schemas.microsoft.com/office/powerpoint/2010/main" val="2072985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uther">
    <p:spTree>
      <p:nvGrpSpPr>
        <p:cNvPr id="1" name=""/>
        <p:cNvGrpSpPr/>
        <p:nvPr/>
      </p:nvGrpSpPr>
      <p:grpSpPr>
        <a:xfrm>
          <a:off x="0" y="0"/>
          <a:ext cx="0" cy="0"/>
          <a:chOff x="0" y="0"/>
          <a:chExt cx="0" cy="0"/>
        </a:xfrm>
      </p:grpSpPr>
      <p:sp>
        <p:nvSpPr>
          <p:cNvPr id="12" name="Textplatzhalter 7"/>
          <p:cNvSpPr>
            <a:spLocks noGrp="1"/>
          </p:cNvSpPr>
          <p:nvPr>
            <p:ph type="body" sz="quarter" idx="13" hasCustomPrompt="1"/>
          </p:nvPr>
        </p:nvSpPr>
        <p:spPr>
          <a:xfrm>
            <a:off x="1332000" y="908050"/>
            <a:ext cx="10666800" cy="928370"/>
          </a:xfrm>
          <a:prstGeom prst="rect">
            <a:avLst/>
          </a:prstGeom>
        </p:spPr>
        <p:txBody>
          <a:bodyPr lIns="0" tIns="0" rIns="0" bIns="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7" name="Bildplatzhalter 2">
            <a:extLst>
              <a:ext uri="{FF2B5EF4-FFF2-40B4-BE49-F238E27FC236}">
                <a16:creationId xmlns:a16="http://schemas.microsoft.com/office/drawing/2014/main" id="{CB83C3A2-505C-47AD-AAA1-3EDD5EEEF2C0}"/>
              </a:ext>
            </a:extLst>
          </p:cNvPr>
          <p:cNvSpPr>
            <a:spLocks noGrp="1"/>
          </p:cNvSpPr>
          <p:nvPr>
            <p:ph type="pic" sz="quarter" idx="10" hasCustomPrompt="1"/>
          </p:nvPr>
        </p:nvSpPr>
        <p:spPr>
          <a:xfrm>
            <a:off x="192089" y="2060575"/>
            <a:ext cx="3708399"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9" name="Textplatzhalter 7">
            <a:extLst>
              <a:ext uri="{FF2B5EF4-FFF2-40B4-BE49-F238E27FC236}">
                <a16:creationId xmlns:a16="http://schemas.microsoft.com/office/drawing/2014/main" id="{91AD6D0F-8EB2-430D-88E2-93DBC6E287C1}"/>
              </a:ext>
            </a:extLst>
          </p:cNvPr>
          <p:cNvSpPr>
            <a:spLocks noGrp="1"/>
          </p:cNvSpPr>
          <p:nvPr>
            <p:ph type="body" sz="quarter" idx="11" hasCustomPrompt="1"/>
          </p:nvPr>
        </p:nvSpPr>
        <p:spPr>
          <a:xfrm>
            <a:off x="4116387" y="2060574"/>
            <a:ext cx="7883525" cy="4284663"/>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US" noProof="0" dirty="0"/>
          </a:p>
        </p:txBody>
      </p:sp>
      <p:sp>
        <p:nvSpPr>
          <p:cNvPr id="14" name="Date Placeholder 2">
            <a:extLst>
              <a:ext uri="{FF2B5EF4-FFF2-40B4-BE49-F238E27FC236}">
                <a16:creationId xmlns:a16="http://schemas.microsoft.com/office/drawing/2014/main" id="{76250025-15B7-40FC-850B-2D9DB1EA907F}"/>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
        <p:nvSpPr>
          <p:cNvPr id="10" name="Text Box 9">
            <a:extLst>
              <a:ext uri="{FF2B5EF4-FFF2-40B4-BE49-F238E27FC236}">
                <a16:creationId xmlns:a16="http://schemas.microsoft.com/office/drawing/2014/main" id="{3A8101F1-316F-45B2-9B1C-07717A4F5E3F}"/>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4DB17B06-0460-43A9-8B36-9F880BAB12F1}"/>
              </a:ext>
            </a:extLst>
          </p:cNvPr>
          <p:cNvPicPr>
            <a:picLocks noChangeAspect="1"/>
          </p:cNvPicPr>
          <p:nvPr userDrawn="1"/>
        </p:nvPicPr>
        <p:blipFill>
          <a:blip r:embed="rId2"/>
          <a:stretch>
            <a:fillRect/>
          </a:stretch>
        </p:blipFill>
        <p:spPr>
          <a:xfrm>
            <a:off x="273182" y="871103"/>
            <a:ext cx="626158" cy="448256"/>
          </a:xfrm>
          <a:prstGeom prst="rect">
            <a:avLst/>
          </a:prstGeom>
        </p:spPr>
      </p:pic>
    </p:spTree>
    <p:extLst>
      <p:ext uri="{BB962C8B-B14F-4D97-AF65-F5344CB8AC3E}">
        <p14:creationId xmlns:p14="http://schemas.microsoft.com/office/powerpoint/2010/main" val="28131453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ablenz">
    <p:spTree>
      <p:nvGrpSpPr>
        <p:cNvPr id="1" name=""/>
        <p:cNvGrpSpPr/>
        <p:nvPr/>
      </p:nvGrpSpPr>
      <p:grpSpPr>
        <a:xfrm>
          <a:off x="0" y="0"/>
          <a:ext cx="0" cy="0"/>
          <a:chOff x="0" y="0"/>
          <a:chExt cx="0" cy="0"/>
        </a:xfrm>
      </p:grpSpPr>
      <p:sp>
        <p:nvSpPr>
          <p:cNvPr id="10" name="Textplatzhalter 7"/>
          <p:cNvSpPr>
            <a:spLocks noGrp="1"/>
          </p:cNvSpPr>
          <p:nvPr>
            <p:ph type="body" sz="quarter" idx="13" hasCustomPrompt="1"/>
          </p:nvPr>
        </p:nvSpPr>
        <p:spPr>
          <a:xfrm>
            <a:off x="192088" y="908050"/>
            <a:ext cx="11807825" cy="468313"/>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23" name="Bildplatzhalter 2"/>
          <p:cNvSpPr>
            <a:spLocks noGrp="1"/>
          </p:cNvSpPr>
          <p:nvPr>
            <p:ph type="pic" sz="quarter" idx="10"/>
          </p:nvPr>
        </p:nvSpPr>
        <p:spPr>
          <a:xfrm>
            <a:off x="192088" y="1376363"/>
            <a:ext cx="3779837"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8" name="Textplatzhalter 7"/>
          <p:cNvSpPr>
            <a:spLocks noGrp="1"/>
          </p:cNvSpPr>
          <p:nvPr>
            <p:ph type="body" sz="quarter" idx="15" hasCustomPrompt="1"/>
          </p:nvPr>
        </p:nvSpPr>
        <p:spPr>
          <a:xfrm>
            <a:off x="192088" y="3497580"/>
            <a:ext cx="3779837" cy="2847658"/>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24" name="Bildplatzhalter 2"/>
          <p:cNvSpPr>
            <a:spLocks noGrp="1"/>
          </p:cNvSpPr>
          <p:nvPr>
            <p:ph type="pic" sz="quarter" idx="18"/>
          </p:nvPr>
        </p:nvSpPr>
        <p:spPr>
          <a:xfrm>
            <a:off x="4151784" y="1376363"/>
            <a:ext cx="3852391"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21" name="Textplatzhalter 7"/>
          <p:cNvSpPr>
            <a:spLocks noGrp="1"/>
          </p:cNvSpPr>
          <p:nvPr>
            <p:ph type="body" sz="quarter" idx="16" hasCustomPrompt="1"/>
          </p:nvPr>
        </p:nvSpPr>
        <p:spPr>
          <a:xfrm>
            <a:off x="4151313" y="3497580"/>
            <a:ext cx="3852862" cy="2847658"/>
          </a:xfrm>
          <a:prstGeom prst="rect">
            <a:avLst/>
          </a:prstGeom>
        </p:spPr>
        <p:txBody>
          <a:bodyPr>
            <a:normAutofit/>
          </a:bodyPr>
          <a:lstStyle>
            <a:lvl1pPr>
              <a:defRPr lang="de-DE" sz="2000" dirty="0"/>
            </a:lvl1pPr>
            <a:lvl2pPr>
              <a:defRPr lang="de-DE" sz="1800" dirty="0"/>
            </a:lvl2pPr>
            <a:lvl3pPr>
              <a:defRPr lang="de-DE" sz="1600" dirty="0"/>
            </a:lvl3pPr>
            <a:lvl4pPr>
              <a:defRPr lang="de-DE" sz="1600" dirty="0">
                <a:latin typeface="Roboto" panose="02000000000000000000" pitchFamily="2" charset="0"/>
                <a:ea typeface="Roboto" panose="02000000000000000000" pitchFamily="2" charset="0"/>
              </a:defRPr>
            </a:lvl4pPr>
            <a:lvl5pPr>
              <a:defRPr lang="de-DE" sz="1600" dirty="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25" name="Bildplatzhalter 2"/>
          <p:cNvSpPr>
            <a:spLocks noGrp="1"/>
          </p:cNvSpPr>
          <p:nvPr>
            <p:ph type="pic" sz="quarter" idx="19"/>
          </p:nvPr>
        </p:nvSpPr>
        <p:spPr>
          <a:xfrm>
            <a:off x="8184232" y="1376363"/>
            <a:ext cx="3815681"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22" name="Textplatzhalter 7"/>
          <p:cNvSpPr>
            <a:spLocks noGrp="1"/>
          </p:cNvSpPr>
          <p:nvPr>
            <p:ph type="body" sz="quarter" idx="17" hasCustomPrompt="1"/>
          </p:nvPr>
        </p:nvSpPr>
        <p:spPr>
          <a:xfrm>
            <a:off x="8183563" y="3497580"/>
            <a:ext cx="3816350" cy="2847658"/>
          </a:xfrm>
          <a:prstGeom prst="rect">
            <a:avLst/>
          </a:prstGeom>
        </p:spPr>
        <p:txBody>
          <a:bodyPr>
            <a:normAutofit/>
          </a:bodyPr>
          <a:lstStyle>
            <a:lvl1pPr>
              <a:defRPr lang="de-DE" sz="2000" dirty="0"/>
            </a:lvl1pPr>
            <a:lvl2pPr>
              <a:defRPr lang="de-DE" sz="1800" dirty="0"/>
            </a:lvl2pPr>
            <a:lvl3pPr>
              <a:defRPr lang="de-DE" sz="1600" dirty="0"/>
            </a:lvl3pPr>
            <a:lvl4pPr>
              <a:defRPr lang="de-DE" sz="1600" dirty="0">
                <a:latin typeface="Roboto" panose="02000000000000000000" pitchFamily="2" charset="0"/>
                <a:ea typeface="Roboto" panose="02000000000000000000" pitchFamily="2" charset="0"/>
              </a:defRPr>
            </a:lvl4pPr>
            <a:lvl5pPr>
              <a:defRPr lang="de-DE" sz="1600" dirty="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9" name="Date Placeholder 2">
            <a:extLst>
              <a:ext uri="{FF2B5EF4-FFF2-40B4-BE49-F238E27FC236}">
                <a16:creationId xmlns:a16="http://schemas.microsoft.com/office/drawing/2014/main" id="{D20435BE-7667-4038-8B00-EAC4B1C679E4}"/>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4266122319"/>
      </p:ext>
    </p:extLst>
  </p:cSld>
  <p:clrMapOvr>
    <a:masterClrMapping/>
  </p:clrMapOvr>
  <p:extLst mod="1">
    <p:ext uri="{DCECCB84-F9BA-43D5-87BE-67443E8EF086}">
      <p15:sldGuideLst xmlns:p15="http://schemas.microsoft.com/office/powerpoint/2012/main">
        <p15:guide id="0" pos="5042" userDrawn="1">
          <p15:clr>
            <a:srgbClr val="5ACBF0"/>
          </p15:clr>
        </p15:guide>
        <p15:guide id="1" pos="2502" userDrawn="1">
          <p15:clr>
            <a:srgbClr val="5ACBF0"/>
          </p15:clr>
        </p15:guide>
        <p15:guide id="2" pos="2615" userDrawn="1">
          <p15:clr>
            <a:srgbClr val="5ACBF0"/>
          </p15:clr>
        </p15:guide>
        <p15:guide id="3" orient="horz" pos="867" userDrawn="1">
          <p15:clr>
            <a:srgbClr val="5ACBF0"/>
          </p15:clr>
        </p15:guide>
        <p15:guide id="4" orient="horz" pos="754" userDrawn="1">
          <p15:clr>
            <a:srgbClr val="5ACBF0"/>
          </p15:clr>
        </p15:guide>
        <p15:guide id="5" pos="5155" userDrawn="1">
          <p15:clr>
            <a:srgbClr val="5ACBF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10" Type="http://schemas.openxmlformats.org/officeDocument/2006/relationships/image" Target="../media/image1.png"/><Relationship Id="rId4" Type="http://schemas.openxmlformats.org/officeDocument/2006/relationships/slideLayout" Target="../slideLayouts/slideLayout8.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hteck 8"/>
          <p:cNvSpPr/>
          <p:nvPr userDrawn="1"/>
        </p:nvSpPr>
        <p:spPr>
          <a:xfrm>
            <a:off x="0" y="0"/>
            <a:ext cx="12192000" cy="151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noProof="0"/>
          </a:p>
        </p:txBody>
      </p:sp>
      <p:cxnSp>
        <p:nvCxnSpPr>
          <p:cNvPr id="14" name="Gerader Verbinder 13">
            <a:extLst>
              <a:ext uri="{C183D7F6-B498-43B3-948B-1728B52AA6E4}">
                <adec:decorative xmlns:adec="http://schemas.microsoft.com/office/drawing/2017/decorative" val="1"/>
              </a:ext>
            </a:extLst>
          </p:cNvPr>
          <p:cNvCxnSpPr/>
          <p:nvPr userDrawn="1"/>
        </p:nvCxnSpPr>
        <p:spPr>
          <a:xfrm>
            <a:off x="2061369" y="333375"/>
            <a:ext cx="0" cy="8270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Gerader Verbinder 9">
            <a:extLst>
              <a:ext uri="{C183D7F6-B498-43B3-948B-1728B52AA6E4}">
                <adec:decorative xmlns:adec="http://schemas.microsoft.com/office/drawing/2017/decorative" val="1"/>
              </a:ext>
            </a:extLst>
          </p:cNvPr>
          <p:cNvCxnSpPr/>
          <p:nvPr userDrawn="1"/>
        </p:nvCxnSpPr>
        <p:spPr>
          <a:xfrm>
            <a:off x="0" y="6525344"/>
            <a:ext cx="12192000" cy="1"/>
          </a:xfrm>
          <a:prstGeom prst="line">
            <a:avLst/>
          </a:prstGeom>
          <a:ln w="12700">
            <a:solidFill>
              <a:schemeClr val="tx1">
                <a:alpha val="40000"/>
              </a:schemeClr>
            </a:solidFill>
          </a:ln>
        </p:spPr>
        <p:style>
          <a:lnRef idx="1">
            <a:schemeClr val="accent1"/>
          </a:lnRef>
          <a:fillRef idx="0">
            <a:schemeClr val="accent1"/>
          </a:fillRef>
          <a:effectRef idx="0">
            <a:schemeClr val="accent1"/>
          </a:effectRef>
          <a:fontRef idx="minor">
            <a:schemeClr val="tx1"/>
          </a:fontRef>
        </p:style>
      </p:cxnSp>
      <p:sp>
        <p:nvSpPr>
          <p:cNvPr id="8" name="Titelplatzhalter 25">
            <a:extLst>
              <a:ext uri="{FF2B5EF4-FFF2-40B4-BE49-F238E27FC236}">
                <a16:creationId xmlns:a16="http://schemas.microsoft.com/office/drawing/2014/main" id="{6F64CCB9-375A-4557-BBAE-050D46B044B7}"/>
              </a:ext>
            </a:extLst>
          </p:cNvPr>
          <p:cNvSpPr txBox="1">
            <a:spLocks/>
          </p:cNvSpPr>
          <p:nvPr userDrawn="1"/>
        </p:nvSpPr>
        <p:spPr>
          <a:xfrm>
            <a:off x="2387600" y="326522"/>
            <a:ext cx="9504363" cy="893763"/>
          </a:xfrm>
          <a:prstGeom prst="rect">
            <a:avLst/>
          </a:prstGeom>
        </p:spPr>
        <p:txBody>
          <a:bodyPr vert="horz" lIns="0" tIns="0" rIns="0" bIns="0" rtlCol="0" anchor="t" anchorCtr="0">
            <a:normAutofit/>
          </a:bodyPr>
          <a:lstStyle>
            <a:lvl1pPr algn="l" rtl="0" eaLnBrk="1" fontAlgn="base" hangingPunct="1">
              <a:spcBef>
                <a:spcPct val="0"/>
              </a:spcBef>
              <a:spcAft>
                <a:spcPct val="0"/>
              </a:spcAft>
              <a:defRPr sz="2800" b="1">
                <a:solidFill>
                  <a:schemeClr val="bg1"/>
                </a:solidFill>
                <a:effectLst/>
                <a:latin typeface="Roboto" panose="02000000000000000000" pitchFamily="2" charset="0"/>
                <a:ea typeface="Roboto" panose="02000000000000000000" pitchFamily="2" charset="0"/>
                <a:cs typeface="+mj-cs"/>
              </a:defRPr>
            </a:lvl1pPr>
            <a:lvl2pPr algn="ctr" rtl="0" eaLnBrk="1" fontAlgn="base" hangingPunct="1">
              <a:spcBef>
                <a:spcPct val="0"/>
              </a:spcBef>
              <a:spcAft>
                <a:spcPct val="0"/>
              </a:spcAft>
              <a:defRPr sz="4400">
                <a:solidFill>
                  <a:schemeClr val="tx2"/>
                </a:solidFill>
                <a:latin typeface="Arial" pitchFamily="34" charset="0"/>
                <a:cs typeface="Arial" pitchFamily="34" charset="0"/>
              </a:defRPr>
            </a:lvl2pPr>
            <a:lvl3pPr algn="ctr" rtl="0" eaLnBrk="1" fontAlgn="base" hangingPunct="1">
              <a:spcBef>
                <a:spcPct val="0"/>
              </a:spcBef>
              <a:spcAft>
                <a:spcPct val="0"/>
              </a:spcAft>
              <a:defRPr sz="4400">
                <a:solidFill>
                  <a:schemeClr val="tx2"/>
                </a:solidFill>
                <a:latin typeface="Arial" pitchFamily="34" charset="0"/>
                <a:cs typeface="Arial" pitchFamily="34" charset="0"/>
              </a:defRPr>
            </a:lvl3pPr>
            <a:lvl4pPr algn="ctr" rtl="0" eaLnBrk="1" fontAlgn="base" hangingPunct="1">
              <a:spcBef>
                <a:spcPct val="0"/>
              </a:spcBef>
              <a:spcAft>
                <a:spcPct val="0"/>
              </a:spcAft>
              <a:defRPr sz="4400">
                <a:solidFill>
                  <a:schemeClr val="tx2"/>
                </a:solidFill>
                <a:latin typeface="Arial" pitchFamily="34" charset="0"/>
                <a:cs typeface="Arial" pitchFamily="34" charset="0"/>
              </a:defRPr>
            </a:lvl4pPr>
            <a:lvl5pPr algn="ctr" rtl="0"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a:lstStyle>
          <a:p>
            <a:r>
              <a:rPr lang="de-DE" kern="0" noProof="0"/>
              <a:t>Fakultät für Informatik</a:t>
            </a:r>
            <a:br>
              <a:rPr lang="de-DE" kern="0" noProof="0"/>
            </a:br>
            <a:r>
              <a:rPr lang="de-DE" kern="0" noProof="0"/>
              <a:t>Professur Technische Informatik</a:t>
            </a:r>
          </a:p>
        </p:txBody>
      </p:sp>
      <p:sp>
        <p:nvSpPr>
          <p:cNvPr id="11" name="Rectangle 5">
            <a:extLst>
              <a:ext uri="{FF2B5EF4-FFF2-40B4-BE49-F238E27FC236}">
                <a16:creationId xmlns:a16="http://schemas.microsoft.com/office/drawing/2014/main" id="{DBBD1D52-1C04-4417-B3AE-DC5B50DD1BBC}"/>
              </a:ext>
            </a:extLst>
          </p:cNvPr>
          <p:cNvSpPr txBox="1">
            <a:spLocks noChangeArrowheads="1"/>
          </p:cNvSpPr>
          <p:nvPr userDrawn="1"/>
        </p:nvSpPr>
        <p:spPr bwMode="auto">
          <a:xfrm>
            <a:off x="9667088"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r">
              <a:defRPr/>
            </a:pPr>
            <a:r>
              <a:rPr lang="de-DE" sz="1400" noProof="0" dirty="0">
                <a:solidFill>
                  <a:schemeClr val="bg2">
                    <a:lumMod val="50000"/>
                  </a:schemeClr>
                </a:solidFill>
                <a:latin typeface="Roboto" panose="02000000000000000000" pitchFamily="2" charset="0"/>
                <a:ea typeface="Roboto" panose="02000000000000000000" pitchFamily="2" charset="0"/>
              </a:rPr>
              <a:t>www.tu-chemnitz.de/cs/ce</a:t>
            </a:r>
          </a:p>
        </p:txBody>
      </p:sp>
      <p:sp>
        <p:nvSpPr>
          <p:cNvPr id="13" name="Rectangle 4">
            <a:extLst>
              <a:ext uri="{FF2B5EF4-FFF2-40B4-BE49-F238E27FC236}">
                <a16:creationId xmlns:a16="http://schemas.microsoft.com/office/drawing/2014/main" id="{152AEEAD-2F85-4698-8B63-A401C77D1193}"/>
              </a:ext>
            </a:extLst>
          </p:cNvPr>
          <p:cNvSpPr txBox="1">
            <a:spLocks noChangeArrowheads="1"/>
          </p:cNvSpPr>
          <p:nvPr userDrawn="1"/>
        </p:nvSpPr>
        <p:spPr bwMode="auto">
          <a:xfrm>
            <a:off x="192089" y="6525345"/>
            <a:ext cx="974779"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de-DE" sz="1400" noProof="0" dirty="0">
                <a:solidFill>
                  <a:schemeClr val="bg2">
                    <a:lumMod val="50000"/>
                  </a:schemeClr>
                </a:solidFill>
                <a:latin typeface="Roboto" panose="02000000000000000000" pitchFamily="2" charset="0"/>
                <a:ea typeface="Roboto" panose="02000000000000000000" pitchFamily="2" charset="0"/>
              </a:rPr>
              <a:t>Chemnitz</a:t>
            </a:r>
            <a:r>
              <a:rPr lang="de-DE"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15" name="Rectangle 4">
            <a:extLst>
              <a:ext uri="{FF2B5EF4-FFF2-40B4-BE49-F238E27FC236}">
                <a16:creationId xmlns:a16="http://schemas.microsoft.com/office/drawing/2014/main" id="{7265D021-9C56-4DAE-801D-6D019B3116E5}"/>
              </a:ext>
            </a:extLst>
          </p:cNvPr>
          <p:cNvSpPr txBox="1">
            <a:spLocks noChangeArrowheads="1"/>
          </p:cNvSpPr>
          <p:nvPr userDrawn="1"/>
        </p:nvSpPr>
        <p:spPr bwMode="auto">
          <a:xfrm>
            <a:off x="2005200"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de-DE" sz="1400" kern="1200" noProof="0" dirty="0">
                <a:solidFill>
                  <a:schemeClr val="bg2">
                    <a:lumMod val="50000"/>
                  </a:schemeClr>
                </a:solidFill>
                <a:latin typeface="Roboto" panose="02000000000000000000" pitchFamily="2" charset="0"/>
                <a:ea typeface="Roboto" panose="02000000000000000000" pitchFamily="2" charset="0"/>
                <a:cs typeface="Arial" charset="0"/>
              </a:rPr>
              <a:t>∙ Prof. Dr. Fips Folienmaster </a:t>
            </a:r>
          </a:p>
        </p:txBody>
      </p:sp>
      <p:sp>
        <p:nvSpPr>
          <p:cNvPr id="17" name="Date Placeholder 2">
            <a:extLst>
              <a:ext uri="{FF2B5EF4-FFF2-40B4-BE49-F238E27FC236}">
                <a16:creationId xmlns:a16="http://schemas.microsoft.com/office/drawing/2014/main" id="{A0869F3D-80FE-4EF4-ACFA-EA4294926986}"/>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pic>
        <p:nvPicPr>
          <p:cNvPr id="12" name="Picture 11">
            <a:extLst>
              <a:ext uri="{FF2B5EF4-FFF2-40B4-BE49-F238E27FC236}">
                <a16:creationId xmlns:a16="http://schemas.microsoft.com/office/drawing/2014/main" id="{79D1C360-16B0-45ED-A54B-B221FB832A9E}"/>
              </a:ext>
            </a:extLst>
          </p:cNvPr>
          <p:cNvPicPr>
            <a:picLocks noChangeAspect="1"/>
          </p:cNvPicPr>
          <p:nvPr userDrawn="1"/>
        </p:nvPicPr>
        <p:blipFill>
          <a:blip r:embed="rId6"/>
          <a:stretch>
            <a:fillRect/>
          </a:stretch>
        </p:blipFill>
        <p:spPr>
          <a:xfrm>
            <a:off x="36428" y="93472"/>
            <a:ext cx="1994962" cy="1299385"/>
          </a:xfrm>
          <a:prstGeom prst="rect">
            <a:avLst/>
          </a:prstGeom>
        </p:spPr>
      </p:pic>
    </p:spTree>
  </p:cSld>
  <p:clrMap bg1="lt1" tx1="dk1" bg2="lt2" tx2="dk2" accent1="accent1" accent2="accent2" accent3="accent3" accent4="accent4" accent5="accent5" accent6="accent6" hlink="hlink" folHlink="folHlink"/>
  <p:sldLayoutIdLst>
    <p:sldLayoutId id="2147483671" r:id="rId1"/>
    <p:sldLayoutId id="2147483753" r:id="rId2"/>
    <p:sldLayoutId id="2147483751" r:id="rId3"/>
    <p:sldLayoutId id="2147483752" r:id="rId4"/>
  </p:sldLayoutIdLst>
  <p:hf hdr="0"/>
  <p:txStyles>
    <p:titleStyle>
      <a:lvl1pPr algn="l" rtl="0" eaLnBrk="1" fontAlgn="base" hangingPunct="1">
        <a:spcBef>
          <a:spcPct val="0"/>
        </a:spcBef>
        <a:spcAft>
          <a:spcPct val="0"/>
        </a:spcAft>
        <a:defRPr sz="2800" b="0">
          <a:solidFill>
            <a:schemeClr val="bg1"/>
          </a:solidFill>
          <a:latin typeface="Roboto" panose="02000000000000000000" pitchFamily="2" charset="0"/>
          <a:ea typeface="Roboto" panose="02000000000000000000" pitchFamily="2" charset="0"/>
          <a:cs typeface="+mj-cs"/>
        </a:defRPr>
      </a:lvl1pPr>
      <a:lvl2pPr algn="ctr" rtl="0" eaLnBrk="1" fontAlgn="base" hangingPunct="1">
        <a:spcBef>
          <a:spcPct val="0"/>
        </a:spcBef>
        <a:spcAft>
          <a:spcPct val="0"/>
        </a:spcAft>
        <a:defRPr sz="4400">
          <a:solidFill>
            <a:schemeClr val="tx2"/>
          </a:solidFill>
          <a:latin typeface="Arial" pitchFamily="34" charset="0"/>
          <a:cs typeface="Arial" pitchFamily="34" charset="0"/>
        </a:defRPr>
      </a:lvl2pPr>
      <a:lvl3pPr algn="ctr" rtl="0" eaLnBrk="1" fontAlgn="base" hangingPunct="1">
        <a:spcBef>
          <a:spcPct val="0"/>
        </a:spcBef>
        <a:spcAft>
          <a:spcPct val="0"/>
        </a:spcAft>
        <a:defRPr sz="4400">
          <a:solidFill>
            <a:schemeClr val="tx2"/>
          </a:solidFill>
          <a:latin typeface="Arial" pitchFamily="34" charset="0"/>
          <a:cs typeface="Arial" pitchFamily="34" charset="0"/>
        </a:defRPr>
      </a:lvl3pPr>
      <a:lvl4pPr algn="ctr" rtl="0" eaLnBrk="1" fontAlgn="base" hangingPunct="1">
        <a:spcBef>
          <a:spcPct val="0"/>
        </a:spcBef>
        <a:spcAft>
          <a:spcPct val="0"/>
        </a:spcAft>
        <a:defRPr sz="4400">
          <a:solidFill>
            <a:schemeClr val="tx2"/>
          </a:solidFill>
          <a:latin typeface="Arial" pitchFamily="34" charset="0"/>
          <a:cs typeface="Arial" pitchFamily="34" charset="0"/>
        </a:defRPr>
      </a:lvl4pPr>
      <a:lvl5pPr algn="ctr" rtl="0"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11">
          <p15:clr>
            <a:srgbClr val="000000"/>
          </p15:clr>
        </p15:guide>
        <p15:guide id="2" orient="horz" pos="210">
          <p15:clr>
            <a:srgbClr val="9FCC3B"/>
          </p15:clr>
        </p15:guide>
        <p15:guide id="3" orient="horz" pos="731">
          <p15:clr>
            <a:srgbClr val="9FCC3B"/>
          </p15:clr>
        </p15:guide>
        <p15:guide id="4" pos="1300" userDrawn="1">
          <p15:clr>
            <a:srgbClr val="9FCC3B"/>
          </p15:clr>
        </p15:guide>
        <p15:guide id="5" pos="1096" userDrawn="1">
          <p15:clr>
            <a:srgbClr val="9FCC3B"/>
          </p15:clr>
        </p15:guide>
        <p15:guide id="6" pos="1504" userDrawn="1">
          <p15:clr>
            <a:srgbClr val="9FCC3B"/>
          </p15:clr>
        </p15:guide>
        <p15:guide id="7" pos="7491">
          <p15:clr>
            <a:srgbClr val="000000"/>
          </p15:clr>
        </p15:guide>
        <p15:guide id="8" orient="horz" pos="3906">
          <p15:clr>
            <a:srgbClr val="000000"/>
          </p15:clr>
        </p15:guide>
        <p15:guide id="9" orient="horz" pos="1162">
          <p15:clr>
            <a:srgbClr val="00000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 name="Rechteck 8"/>
          <p:cNvSpPr/>
          <p:nvPr userDrawn="1"/>
        </p:nvSpPr>
        <p:spPr>
          <a:xfrm>
            <a:off x="0" y="274"/>
            <a:ext cx="12192000" cy="7647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1" name="Gerader Verbinder 10">
            <a:extLst>
              <a:ext uri="{C183D7F6-B498-43B3-948B-1728B52AA6E4}">
                <adec:decorative xmlns:adec="http://schemas.microsoft.com/office/drawing/2017/decorative" val="1"/>
              </a:ext>
            </a:extLst>
          </p:cNvPr>
          <p:cNvCxnSpPr/>
          <p:nvPr userDrawn="1"/>
        </p:nvCxnSpPr>
        <p:spPr>
          <a:xfrm>
            <a:off x="1166868" y="152713"/>
            <a:ext cx="0" cy="46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Gerader Verbinder 32">
            <a:extLst>
              <a:ext uri="{C183D7F6-B498-43B3-948B-1728B52AA6E4}">
                <adec:decorative xmlns:adec="http://schemas.microsoft.com/office/drawing/2017/decorative" val="1"/>
              </a:ext>
            </a:extLst>
          </p:cNvPr>
          <p:cNvCxnSpPr/>
          <p:nvPr userDrawn="1"/>
        </p:nvCxnSpPr>
        <p:spPr>
          <a:xfrm>
            <a:off x="0" y="6525344"/>
            <a:ext cx="12192000" cy="0"/>
          </a:xfrm>
          <a:prstGeom prst="line">
            <a:avLst/>
          </a:prstGeom>
          <a:ln w="12700">
            <a:solidFill>
              <a:schemeClr val="tx1">
                <a:alpha val="40000"/>
              </a:schemeClr>
            </a:solidFill>
          </a:ln>
        </p:spPr>
        <p:style>
          <a:lnRef idx="1">
            <a:schemeClr val="accent1"/>
          </a:lnRef>
          <a:fillRef idx="0">
            <a:schemeClr val="accent1"/>
          </a:fillRef>
          <a:effectRef idx="0">
            <a:schemeClr val="accent1"/>
          </a:effectRef>
          <a:fontRef idx="minor">
            <a:schemeClr val="tx1"/>
          </a:fontRef>
        </p:style>
      </p:cxnSp>
      <p:sp>
        <p:nvSpPr>
          <p:cNvPr id="32" name="Rectangle 5"/>
          <p:cNvSpPr txBox="1">
            <a:spLocks noChangeArrowheads="1"/>
          </p:cNvSpPr>
          <p:nvPr userDrawn="1"/>
        </p:nvSpPr>
        <p:spPr bwMode="auto">
          <a:xfrm>
            <a:off x="9667088"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r">
              <a:defRPr/>
            </a:pPr>
            <a:r>
              <a:rPr lang="de-DE" sz="1400" dirty="0">
                <a:solidFill>
                  <a:schemeClr val="bg2">
                    <a:lumMod val="50000"/>
                  </a:schemeClr>
                </a:solidFill>
                <a:latin typeface="Roboto" panose="02000000000000000000" pitchFamily="2" charset="0"/>
                <a:ea typeface="Roboto" panose="02000000000000000000" pitchFamily="2" charset="0"/>
              </a:rPr>
              <a:t>www.tu-chemnitz.de/cs/ce</a:t>
            </a:r>
          </a:p>
        </p:txBody>
      </p:sp>
      <p:sp>
        <p:nvSpPr>
          <p:cNvPr id="34" name="Fußzeilenplatzhalter 4"/>
          <p:cNvSpPr txBox="1">
            <a:spLocks/>
          </p:cNvSpPr>
          <p:nvPr userDrawn="1"/>
        </p:nvSpPr>
        <p:spPr>
          <a:xfrm>
            <a:off x="7238291" y="6526933"/>
            <a:ext cx="1128044" cy="332656"/>
          </a:xfrm>
          <a:prstGeom prst="rect">
            <a:avLst/>
          </a:prstGeom>
        </p:spPr>
        <p:txBody>
          <a:bodyPr lIns="0" tIns="0" rIns="0" bIns="0" anchor="ctr" anchorCtr="0"/>
          <a:lstStyle>
            <a:defPPr>
              <a:defRPr lang="de-DE"/>
            </a:defPPr>
            <a:lvl1pPr algn="l" rtl="0" fontAlgn="base">
              <a:spcBef>
                <a:spcPct val="0"/>
              </a:spcBef>
              <a:spcAft>
                <a:spcPct val="0"/>
              </a:spcAft>
              <a:defRPr sz="1000" kern="1200" dirty="0" smtClean="0">
                <a:solidFill>
                  <a:schemeClr val="tx1"/>
                </a:solidFill>
                <a:latin typeface="Roboto Condensed" panose="02000000000000000000" pitchFamily="2" charset="0"/>
                <a:ea typeface="Roboto Condensed" panose="02000000000000000000" pitchFamily="2" charset="0"/>
                <a:cs typeface="Arial"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fld id="{72C5D026-0A5E-414E-BDD7-AEAAC7E56A8F}" type="slidenum">
              <a:rPr lang="de-DE" sz="1400" smtClean="0">
                <a:solidFill>
                  <a:schemeClr val="bg2">
                    <a:lumMod val="50000"/>
                  </a:schemeClr>
                </a:solidFill>
                <a:latin typeface="Roboto" panose="02000000000000000000" pitchFamily="2" charset="0"/>
                <a:ea typeface="Roboto" panose="02000000000000000000" pitchFamily="2" charset="0"/>
              </a:rPr>
              <a:pPr algn="ctr">
                <a:defRPr/>
              </a:pPr>
              <a:t>‹#›</a:t>
            </a:fld>
            <a:endParaRPr lang="de-DE" sz="1400" dirty="0">
              <a:solidFill>
                <a:schemeClr val="bg2">
                  <a:lumMod val="50000"/>
                </a:schemeClr>
              </a:solidFill>
              <a:latin typeface="Roboto" panose="02000000000000000000" pitchFamily="2" charset="0"/>
              <a:ea typeface="Roboto" panose="02000000000000000000" pitchFamily="2" charset="0"/>
            </a:endParaRPr>
          </a:p>
        </p:txBody>
      </p:sp>
      <p:sp>
        <p:nvSpPr>
          <p:cNvPr id="12" name="Titel 3">
            <a:extLst>
              <a:ext uri="{FF2B5EF4-FFF2-40B4-BE49-F238E27FC236}">
                <a16:creationId xmlns:a16="http://schemas.microsoft.com/office/drawing/2014/main" id="{59A1082E-D7A4-4DAD-B263-33CE675D2179}"/>
              </a:ext>
            </a:extLst>
          </p:cNvPr>
          <p:cNvSpPr txBox="1">
            <a:spLocks/>
          </p:cNvSpPr>
          <p:nvPr userDrawn="1"/>
        </p:nvSpPr>
        <p:spPr>
          <a:xfrm>
            <a:off x="1343025" y="135308"/>
            <a:ext cx="10656888" cy="468314"/>
          </a:xfrm>
          <a:prstGeom prst="rect">
            <a:avLst/>
          </a:prstGeom>
        </p:spPr>
        <p:txBody>
          <a:bodyPr lIns="0" tIns="0" rIns="0" bIns="0">
            <a:noAutofit/>
          </a:bodyPr>
          <a:lstStyle>
            <a:lvl1pPr algn="l" defTabSz="914400" rtl="0" eaLnBrk="1" latinLnBrk="0" hangingPunct="1">
              <a:lnSpc>
                <a:spcPct val="90000"/>
              </a:lnSpc>
              <a:spcBef>
                <a:spcPct val="0"/>
              </a:spcBef>
              <a:buNone/>
              <a:defRPr sz="2000" b="1" kern="1200">
                <a:solidFill>
                  <a:schemeClr val="bg1"/>
                </a:solidFill>
                <a:latin typeface="Roboto" panose="02000000000000000000" pitchFamily="2" charset="0"/>
                <a:ea typeface="Roboto" panose="02000000000000000000" pitchFamily="2" charset="0"/>
                <a:cs typeface="+mj-cs"/>
              </a:defRPr>
            </a:lvl1pPr>
          </a:lstStyle>
          <a:p>
            <a:pPr fontAlgn="auto">
              <a:spcAft>
                <a:spcPts val="0"/>
              </a:spcAft>
            </a:pPr>
            <a:r>
              <a:rPr lang="de-DE" dirty="0"/>
              <a:t>Fakultät für Informatik</a:t>
            </a:r>
            <a:br>
              <a:rPr lang="de-DE" dirty="0"/>
            </a:br>
            <a:r>
              <a:rPr lang="de-DE" dirty="0"/>
              <a:t>Professur Technische Informatik</a:t>
            </a:r>
          </a:p>
        </p:txBody>
      </p:sp>
      <p:sp>
        <p:nvSpPr>
          <p:cNvPr id="17" name="Rectangle 4">
            <a:extLst>
              <a:ext uri="{FF2B5EF4-FFF2-40B4-BE49-F238E27FC236}">
                <a16:creationId xmlns:a16="http://schemas.microsoft.com/office/drawing/2014/main" id="{BC4C06DC-B838-4160-9793-7237DB52F4EC}"/>
              </a:ext>
            </a:extLst>
          </p:cNvPr>
          <p:cNvSpPr txBox="1">
            <a:spLocks noChangeArrowheads="1"/>
          </p:cNvSpPr>
          <p:nvPr userDrawn="1"/>
        </p:nvSpPr>
        <p:spPr bwMode="auto">
          <a:xfrm>
            <a:off x="192089" y="6525345"/>
            <a:ext cx="974779"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de-DE" sz="1400" dirty="0">
                <a:solidFill>
                  <a:schemeClr val="bg2">
                    <a:lumMod val="50000"/>
                  </a:schemeClr>
                </a:solidFill>
                <a:latin typeface="Roboto" panose="02000000000000000000" pitchFamily="2" charset="0"/>
                <a:ea typeface="Roboto" panose="02000000000000000000" pitchFamily="2" charset="0"/>
              </a:rPr>
              <a:t>Chemnitz</a:t>
            </a:r>
            <a:r>
              <a:rPr lang="de-DE" sz="1400" kern="120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18" name="Rectangle 4">
            <a:extLst>
              <a:ext uri="{FF2B5EF4-FFF2-40B4-BE49-F238E27FC236}">
                <a16:creationId xmlns:a16="http://schemas.microsoft.com/office/drawing/2014/main" id="{8ABB7F14-0FD5-45C7-904A-7C62847179D4}"/>
              </a:ext>
            </a:extLst>
          </p:cNvPr>
          <p:cNvSpPr txBox="1">
            <a:spLocks noChangeArrowheads="1"/>
          </p:cNvSpPr>
          <p:nvPr userDrawn="1"/>
        </p:nvSpPr>
        <p:spPr bwMode="auto">
          <a:xfrm>
            <a:off x="2005143"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de-DE" sz="1400" kern="1200" dirty="0">
                <a:solidFill>
                  <a:schemeClr val="bg2">
                    <a:lumMod val="50000"/>
                  </a:schemeClr>
                </a:solidFill>
                <a:latin typeface="Roboto" panose="02000000000000000000" pitchFamily="2" charset="0"/>
                <a:ea typeface="Roboto" panose="02000000000000000000" pitchFamily="2" charset="0"/>
                <a:cs typeface="Arial" charset="0"/>
              </a:rPr>
              <a:t>∙ Prof. Dr. Fips Folienmaster </a:t>
            </a:r>
          </a:p>
        </p:txBody>
      </p:sp>
      <p:sp>
        <p:nvSpPr>
          <p:cNvPr id="13" name="Date Placeholder 2">
            <a:extLst>
              <a:ext uri="{FF2B5EF4-FFF2-40B4-BE49-F238E27FC236}">
                <a16:creationId xmlns:a16="http://schemas.microsoft.com/office/drawing/2014/main" id="{2BF573B7-F05B-4EB0-AB50-76A1F2A7E324}"/>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pic>
        <p:nvPicPr>
          <p:cNvPr id="14" name="Picture 13">
            <a:extLst>
              <a:ext uri="{FF2B5EF4-FFF2-40B4-BE49-F238E27FC236}">
                <a16:creationId xmlns:a16="http://schemas.microsoft.com/office/drawing/2014/main" id="{822E6300-6E25-405D-8B7B-C3036D39F968}"/>
              </a:ext>
            </a:extLst>
          </p:cNvPr>
          <p:cNvPicPr>
            <a:picLocks noChangeAspect="1"/>
          </p:cNvPicPr>
          <p:nvPr userDrawn="1"/>
        </p:nvPicPr>
        <p:blipFill>
          <a:blip r:embed="rId10"/>
          <a:stretch>
            <a:fillRect/>
          </a:stretch>
        </p:blipFill>
        <p:spPr>
          <a:xfrm>
            <a:off x="1133" y="8756"/>
            <a:ext cx="1168113" cy="760831"/>
          </a:xfrm>
          <a:prstGeom prst="rect">
            <a:avLst/>
          </a:prstGeom>
        </p:spPr>
      </p:pic>
    </p:spTree>
    <p:extLst>
      <p:ext uri="{BB962C8B-B14F-4D97-AF65-F5344CB8AC3E}">
        <p14:creationId xmlns:p14="http://schemas.microsoft.com/office/powerpoint/2010/main" val="4136935301"/>
      </p:ext>
    </p:extLst>
  </p:cSld>
  <p:clrMap bg1="lt1" tx1="dk1" bg2="lt2" tx2="dk2" accent1="accent1" accent2="accent2" accent3="accent3" accent4="accent4" accent5="accent5" accent6="accent6" hlink="hlink" folHlink="folHlink"/>
  <p:sldLayoutIdLst>
    <p:sldLayoutId id="2147483750" r:id="rId1"/>
    <p:sldLayoutId id="2147483754" r:id="rId2"/>
    <p:sldLayoutId id="2147483759" r:id="rId3"/>
    <p:sldLayoutId id="2147483755" r:id="rId4"/>
    <p:sldLayoutId id="2147483756" r:id="rId5"/>
    <p:sldLayoutId id="2147483719" r:id="rId6"/>
    <p:sldLayoutId id="2147483758" r:id="rId7"/>
    <p:sldLayoutId id="2147483757" r:id="rId8"/>
  </p:sldLayoutIdLst>
  <p:hf hdr="0"/>
  <p:txStyles>
    <p:titleStyle>
      <a:lvl1pPr algn="l" defTabSz="914400" rtl="0" eaLnBrk="1" latinLnBrk="0" hangingPunct="1">
        <a:lnSpc>
          <a:spcPct val="90000"/>
        </a:lnSpc>
        <a:spcBef>
          <a:spcPct val="0"/>
        </a:spcBef>
        <a:buNone/>
        <a:defRPr sz="1600" b="1" kern="1200">
          <a:solidFill>
            <a:schemeClr val="bg1"/>
          </a:solidFill>
          <a:latin typeface="Roboto" panose="02000000000000000000" pitchFamily="2" charset="0"/>
          <a:ea typeface="Roboto" panose="02000000000000000000" pitchFamily="2" charset="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96" userDrawn="1">
          <p15:clr>
            <a:srgbClr val="9FCC3B"/>
          </p15:clr>
        </p15:guide>
        <p15:guide id="2" orient="horz" pos="391" userDrawn="1">
          <p15:clr>
            <a:srgbClr val="9FCC3B"/>
          </p15:clr>
        </p15:guide>
        <p15:guide id="3" pos="846" userDrawn="1">
          <p15:clr>
            <a:srgbClr val="9FCC3B"/>
          </p15:clr>
        </p15:guide>
        <p15:guide id="4" pos="121" userDrawn="1">
          <p15:clr>
            <a:srgbClr val="000000"/>
          </p15:clr>
        </p15:guide>
        <p15:guide id="5" pos="733" userDrawn="1">
          <p15:clr>
            <a:srgbClr val="9FCC3B"/>
          </p15:clr>
        </p15:guide>
        <p15:guide id="6" pos="619" userDrawn="1">
          <p15:clr>
            <a:srgbClr val="9FCC3B"/>
          </p15:clr>
        </p15:guide>
        <p15:guide id="7" pos="7559" userDrawn="1">
          <p15:clr>
            <a:srgbClr val="000000"/>
          </p15:clr>
        </p15:guide>
        <p15:guide id="8" orient="horz" pos="572" userDrawn="1">
          <p15:clr>
            <a:srgbClr val="000000"/>
          </p15:clr>
        </p15:guide>
        <p15:guide id="9" orient="horz" pos="3997" userDrawn="1">
          <p15:clr>
            <a:srgbClr val="00000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hyperlink" Target="mailto:support@hrz.tu-chemnitz.de?subject=Frage%20zur%20Erstellung%20barrierefreier%20PDF%20aus%20Powerpoint%20und%20Formatierung%20in%20Powerpoint" TargetMode="External"/><Relationship Id="rId2" Type="http://schemas.openxmlformats.org/officeDocument/2006/relationships/hyperlink" Target="https://www.tu-chemnitz.de/tu/inklusion/PDF/Anleitung_Formatierung-Powerpoint.pdf" TargetMode="External"/><Relationship Id="rId1" Type="http://schemas.openxmlformats.org/officeDocument/2006/relationships/slideLayout" Target="../slideLayouts/slideLayout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67B73A0-D7F9-44FF-88BF-0C562843F38D}"/>
              </a:ext>
            </a:extLst>
          </p:cNvPr>
          <p:cNvSpPr>
            <a:spLocks noGrp="1"/>
          </p:cNvSpPr>
          <p:nvPr>
            <p:ph type="body" sz="quarter" idx="13"/>
          </p:nvPr>
        </p:nvSpPr>
        <p:spPr/>
        <p:txBody>
          <a:bodyPr/>
          <a:lstStyle/>
          <a:p>
            <a:endParaRPr lang="en-US"/>
          </a:p>
        </p:txBody>
      </p:sp>
      <p:sp>
        <p:nvSpPr>
          <p:cNvPr id="2" name="Picture Placeholder 1">
            <a:extLst>
              <a:ext uri="{FF2B5EF4-FFF2-40B4-BE49-F238E27FC236}">
                <a16:creationId xmlns:a16="http://schemas.microsoft.com/office/drawing/2014/main" id="{58A38623-95C9-4AE4-A228-B88B8FCEE975}"/>
              </a:ext>
            </a:extLst>
          </p:cNvPr>
          <p:cNvSpPr>
            <a:spLocks noGrp="1"/>
          </p:cNvSpPr>
          <p:nvPr>
            <p:ph type="pic" sz="quarter" idx="10"/>
          </p:nvPr>
        </p:nvSpPr>
        <p:spPr/>
      </p:sp>
      <p:sp>
        <p:nvSpPr>
          <p:cNvPr id="4" name="Date Placeholder 3">
            <a:extLst>
              <a:ext uri="{FF2B5EF4-FFF2-40B4-BE49-F238E27FC236}">
                <a16:creationId xmlns:a16="http://schemas.microsoft.com/office/drawing/2014/main" id="{609F5609-8F93-4BAB-9842-64023751D654}"/>
              </a:ext>
            </a:extLst>
          </p:cNvPr>
          <p:cNvSpPr>
            <a:spLocks noGrp="1"/>
          </p:cNvSpPr>
          <p:nvPr>
            <p:ph type="dt" sz="half" idx="2"/>
          </p:nvPr>
        </p:nvSpPr>
        <p:spPr/>
        <p:txBody>
          <a:body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2210078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63E063F9-5BDF-4F8D-AAF5-267112642BCC}"/>
              </a:ext>
            </a:extLst>
          </p:cNvPr>
          <p:cNvSpPr>
            <a:spLocks noGrp="1"/>
          </p:cNvSpPr>
          <p:nvPr>
            <p:ph type="body" sz="quarter" idx="13"/>
          </p:nvPr>
        </p:nvSpPr>
        <p:spPr/>
        <p:txBody>
          <a:bodyPr/>
          <a:lstStyle/>
          <a:p>
            <a:endParaRPr lang="en-US"/>
          </a:p>
        </p:txBody>
      </p:sp>
      <p:sp>
        <p:nvSpPr>
          <p:cNvPr id="5" name="Text Placeholder 4">
            <a:extLst>
              <a:ext uri="{FF2B5EF4-FFF2-40B4-BE49-F238E27FC236}">
                <a16:creationId xmlns:a16="http://schemas.microsoft.com/office/drawing/2014/main" id="{AD68A884-66DD-42DA-BFCD-C1DF5D98545E}"/>
              </a:ext>
            </a:extLst>
          </p:cNvPr>
          <p:cNvSpPr>
            <a:spLocks noGrp="1"/>
          </p:cNvSpPr>
          <p:nvPr>
            <p:ph type="body" sz="quarter" idx="11"/>
          </p:nvPr>
        </p:nvSpPr>
        <p:spPr/>
        <p:txBody>
          <a:bodyPr/>
          <a:lstStyle/>
          <a:p>
            <a:endParaRPr lang="en-US"/>
          </a:p>
        </p:txBody>
      </p:sp>
      <p:sp>
        <p:nvSpPr>
          <p:cNvPr id="4" name="Date Placeholder 3">
            <a:extLst>
              <a:ext uri="{FF2B5EF4-FFF2-40B4-BE49-F238E27FC236}">
                <a16:creationId xmlns:a16="http://schemas.microsoft.com/office/drawing/2014/main" id="{42D7C9C6-748C-4759-9338-5FFE1BDD69BB}"/>
              </a:ext>
            </a:extLst>
          </p:cNvPr>
          <p:cNvSpPr>
            <a:spLocks noGrp="1"/>
          </p:cNvSpPr>
          <p:nvPr>
            <p:ph type="dt" sz="half" idx="2"/>
          </p:nvPr>
        </p:nvSpPr>
        <p:spPr/>
        <p:txBody>
          <a:body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5058680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C05B716-2371-4AF7-938E-506AB1D84E99}"/>
              </a:ext>
            </a:extLst>
          </p:cNvPr>
          <p:cNvSpPr>
            <a:spLocks noGrp="1"/>
          </p:cNvSpPr>
          <p:nvPr>
            <p:ph type="dt" sz="half" idx="2"/>
          </p:nvPr>
        </p:nvSpPr>
        <p:spPr/>
        <p:txBody>
          <a:bodyPr/>
          <a:lstStyle/>
          <a:p>
            <a:fld id="{CE479668-6FD5-4A5B-893A-337DCEA324B6}" type="datetime1">
              <a:rPr lang="de-DE" smtClean="0"/>
              <a:t>02.02.2023</a:t>
            </a:fld>
            <a:endParaRPr lang="en-US" dirty="0"/>
          </a:p>
        </p:txBody>
      </p:sp>
      <p:sp>
        <p:nvSpPr>
          <p:cNvPr id="7" name="Textplatzhalter 2">
            <a:extLst>
              <a:ext uri="{FF2B5EF4-FFF2-40B4-BE49-F238E27FC236}">
                <a16:creationId xmlns:a16="http://schemas.microsoft.com/office/drawing/2014/main" id="{E98463F3-3E20-42CA-81ED-E6A904172455}"/>
              </a:ext>
            </a:extLst>
          </p:cNvPr>
          <p:cNvSpPr>
            <a:spLocks noGrp="1"/>
          </p:cNvSpPr>
          <p:nvPr>
            <p:ph type="body" sz="quarter" idx="13"/>
          </p:nvPr>
        </p:nvSpPr>
        <p:spPr>
          <a:xfrm>
            <a:off x="192088" y="908050"/>
            <a:ext cx="11807825" cy="928370"/>
          </a:xfrm>
        </p:spPr>
        <p:txBody>
          <a:bodyPr>
            <a:noAutofit/>
          </a:bodyPr>
          <a:lstStyle/>
          <a:p>
            <a:r>
              <a:rPr lang="de-DE" dirty="0"/>
              <a:t>Checkliste zur Erstellung barrierefreier PDF-Dokumente aus PowerPoint</a:t>
            </a:r>
          </a:p>
          <a:p>
            <a:r>
              <a:rPr lang="de-DE" sz="1300" b="0" dirty="0"/>
              <a:t>Ausführliche Anleitung:  </a:t>
            </a:r>
            <a:r>
              <a:rPr lang="de-DE" sz="1300" b="0" dirty="0">
                <a:hlinkClick r:id="rId2" tooltip="Link auf Formatierungshinweise"/>
              </a:rPr>
              <a:t>Link auf die Anleitung zur Formatierung in PowerPoint</a:t>
            </a:r>
            <a:br>
              <a:rPr lang="de-DE" sz="1300" b="0" dirty="0"/>
            </a:br>
            <a:r>
              <a:rPr lang="de-DE" sz="1300" b="0" dirty="0"/>
              <a:t>Bei Fragen und Problemen: </a:t>
            </a:r>
            <a:r>
              <a:rPr lang="de-DE" sz="1300" b="0" dirty="0">
                <a:hlinkClick r:id="rId3" tooltip="Mailkontakt zur Unterstützung"/>
              </a:rPr>
              <a:t>support@hrz.tu-chemnitz.de</a:t>
            </a:r>
            <a:r>
              <a:rPr lang="de-DE" sz="1300" b="0" dirty="0"/>
              <a:t> </a:t>
            </a:r>
          </a:p>
          <a:p>
            <a:endParaRPr lang="de-DE" sz="1400" b="0" dirty="0"/>
          </a:p>
        </p:txBody>
      </p:sp>
      <p:pic>
        <p:nvPicPr>
          <p:cNvPr id="8" name="Grafik 4" descr="Icon der TU Chemnitz für Barrierefreie PDF-Dokumente ">
            <a:extLst>
              <a:ext uri="{FF2B5EF4-FFF2-40B4-BE49-F238E27FC236}">
                <a16:creationId xmlns:a16="http://schemas.microsoft.com/office/drawing/2014/main" id="{0FA7B125-0D66-43C3-8594-10E334864E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872" y="2013885"/>
            <a:ext cx="761122" cy="761122"/>
          </a:xfrm>
          <a:prstGeom prst="rect">
            <a:avLst/>
          </a:prstGeom>
        </p:spPr>
      </p:pic>
      <p:sp>
        <p:nvSpPr>
          <p:cNvPr id="9" name="Textplatzhalter 3">
            <a:extLst>
              <a:ext uri="{FF2B5EF4-FFF2-40B4-BE49-F238E27FC236}">
                <a16:creationId xmlns:a16="http://schemas.microsoft.com/office/drawing/2014/main" id="{447C259F-4D36-4F01-9A93-076A27BED328}"/>
              </a:ext>
            </a:extLst>
          </p:cNvPr>
          <p:cNvSpPr>
            <a:spLocks noGrp="1"/>
          </p:cNvSpPr>
          <p:nvPr>
            <p:ph type="body" sz="quarter" idx="11"/>
          </p:nvPr>
        </p:nvSpPr>
        <p:spPr>
          <a:xfrm>
            <a:off x="1240403" y="1954400"/>
            <a:ext cx="10759510" cy="4593720"/>
          </a:xfrm>
        </p:spPr>
        <p:txBody>
          <a:bodyPr>
            <a:noAutofit/>
          </a:bodyPr>
          <a:lstStyle/>
          <a:p>
            <a:pPr>
              <a:buClr>
                <a:srgbClr val="005F50"/>
              </a:buClr>
              <a:buFont typeface="Wingdings 2" panose="05020102010507070707" pitchFamily="18" charset="2"/>
              <a:buChar char="*"/>
            </a:pPr>
            <a:r>
              <a:rPr lang="de-DE" sz="1200" dirty="0"/>
              <a:t>Jede Folie benötigt einen </a:t>
            </a:r>
            <a:r>
              <a:rPr lang="de-DE" sz="1200" b="1" dirty="0"/>
              <a:t>Folientitel</a:t>
            </a:r>
            <a:r>
              <a:rPr lang="de-DE" sz="1200" dirty="0"/>
              <a:t>, der mit dem in der Vorlage vorgesehenen Titelmaster angelegt wird (nicht als Textfeld). Der Folientitel soll eindeutig sein und Dopplungen vermieden werden, da dies zur Navigation wichtig ist. Eine Prüfung ist über die Gliederungsansicht möglich.</a:t>
            </a:r>
          </a:p>
          <a:p>
            <a:pPr>
              <a:buClr>
                <a:srgbClr val="005F50"/>
              </a:buClr>
              <a:buFont typeface="Wingdings 2" panose="05020102010507070707" pitchFamily="18" charset="2"/>
              <a:buChar char="*"/>
            </a:pPr>
            <a:r>
              <a:rPr lang="de-DE" sz="1200" dirty="0"/>
              <a:t>Jedes Objekt (Bilder, Diagramme, Logos, Fotos etc.) auf einer Folie braucht einen </a:t>
            </a:r>
            <a:r>
              <a:rPr lang="de-DE" sz="1200" b="1" dirty="0"/>
              <a:t>Alternativtext</a:t>
            </a:r>
            <a:r>
              <a:rPr lang="de-DE" sz="1200" dirty="0"/>
              <a:t>, um den Zweck und Inhalt prägnant zu beschreiben. Dies erfolgt durch Rechtsklick auf das Objekt und „Grafik/Diagrammbereich formatieren“ durch Eintrag unter „Beschreibung“. Alternativ kann ein Objekt auch als dekorativ markiert werden, d. h. nur wenn es Informationen vermittelt, ist ein Alternativtext nötig.</a:t>
            </a:r>
          </a:p>
          <a:p>
            <a:pPr>
              <a:buClr>
                <a:srgbClr val="005F50"/>
              </a:buClr>
              <a:buFont typeface="Wingdings 2" panose="05020102010507070707" pitchFamily="18" charset="2"/>
              <a:buChar char="*"/>
            </a:pPr>
            <a:r>
              <a:rPr lang="de-DE" sz="1200" b="1" dirty="0"/>
              <a:t>Links</a:t>
            </a:r>
            <a:r>
              <a:rPr lang="de-DE" sz="1200" dirty="0"/>
              <a:t> müssen aktiviert sein (blaue Markierung). Zur besseren Zugänglichkeit sollte unter „Anzuzeigender Text“ im Dialogfeld „Hyperlink bearbeiten“ über den Linkzweck informiert werden (siehe Beispiel oben), statt nur die </a:t>
            </a:r>
            <a:r>
              <a:rPr lang="de-DE" sz="1200" dirty="0" err="1"/>
              <a:t>www</a:t>
            </a:r>
            <a:r>
              <a:rPr lang="de-DE" sz="1200" dirty="0"/>
              <a:t>-Adresse zu kopieren. Die Quickinfo ist ebenfalls Pflicht und enthält eine kurze Beschreibung zum Link für den Mouseover-Effekt.</a:t>
            </a:r>
          </a:p>
          <a:p>
            <a:pPr>
              <a:buClr>
                <a:srgbClr val="005F50"/>
              </a:buClr>
              <a:buFont typeface="Wingdings 2" panose="05020102010507070707" pitchFamily="18" charset="2"/>
              <a:buChar char="*"/>
            </a:pPr>
            <a:r>
              <a:rPr lang="de-DE" sz="1200" b="1" dirty="0"/>
              <a:t>Sprachwechsel</a:t>
            </a:r>
            <a:r>
              <a:rPr lang="de-DE" sz="1200" dirty="0"/>
              <a:t> (z. B. englischsprachige Wörter oder anderssprachige Zitate) sind zu kennzeichnen, damit Sprachausgabe-Systeme diese Passagen korrekt vorlesen.</a:t>
            </a:r>
          </a:p>
          <a:p>
            <a:pPr>
              <a:buClr>
                <a:srgbClr val="005F50"/>
              </a:buClr>
              <a:buFont typeface="Wingdings 2" panose="05020102010507070707" pitchFamily="18" charset="2"/>
              <a:buChar char="*"/>
            </a:pPr>
            <a:r>
              <a:rPr lang="de-DE" sz="1200" dirty="0"/>
              <a:t>Alle Inhaltselemente auf einer Folie werden in einer bestimmten Reihenfolge abgespeichert und in dieser von einem Sprachausgabe-System vorgelesen. Werden zu einem späteren Zeitpunkt bei der Erstellung neue Inhalte auf einer Folie eingefügt (z. B. ein Textfeld), so werden diese am Ende der Reihenfolge abgelegt. Daher muss final die </a:t>
            </a:r>
            <a:r>
              <a:rPr lang="de-DE" sz="1200" b="1" dirty="0"/>
              <a:t>Reihenfolge der Inhaltselemente </a:t>
            </a:r>
            <a:r>
              <a:rPr lang="de-DE" sz="1200" dirty="0"/>
              <a:t>überprüft und verändert werden: Dies erfolgt in der Registerkarte „Start“ &gt; „Anordnen“ unter „Zeichnung“ &gt; Auswahlbereich. Das unterste Element wird zuerst vorgelesen, das oberste Element zuletzt!</a:t>
            </a:r>
            <a:r>
              <a:rPr lang="de-DE" sz="1200" dirty="0">
                <a:solidFill>
                  <a:srgbClr val="005F50"/>
                </a:solidFill>
              </a:rPr>
              <a:t> </a:t>
            </a:r>
            <a:r>
              <a:rPr lang="de-DE" sz="1200" dirty="0"/>
              <a:t>Entsprechend muss sich das Objekt, welches zuerst vorgelesen werden soll (z. B. der Folientitel) also an unterster Stelle der Liste befinden. Die Lesereihenfolge lässt sich ändern, indem das entsprechende Element mit den beiden Pfeiltasten richtig positioniert wird.</a:t>
            </a:r>
          </a:p>
          <a:p>
            <a:pPr>
              <a:buClr>
                <a:srgbClr val="005F50"/>
              </a:buClr>
              <a:buFont typeface="Wingdings 2" panose="05020102010507070707" pitchFamily="18" charset="2"/>
              <a:buChar char="*"/>
            </a:pPr>
            <a:r>
              <a:rPr lang="de-DE" sz="1200" dirty="0"/>
              <a:t>Die Präsentation benötigt einen </a:t>
            </a:r>
            <a:r>
              <a:rPr lang="de-DE" sz="1200" b="1" dirty="0"/>
              <a:t>Dokumententitel</a:t>
            </a:r>
            <a:r>
              <a:rPr lang="de-DE" sz="1200" dirty="0"/>
              <a:t>. Diese Information hilft </a:t>
            </a:r>
            <a:r>
              <a:rPr lang="de-DE" sz="1200" dirty="0" err="1"/>
              <a:t>Nutzer_innen</a:t>
            </a:r>
            <a:r>
              <a:rPr lang="de-DE" sz="1200" dirty="0"/>
              <a:t> einer Sprachausgabe, Dateien zu finden und zuzuordnen. Dies erfolgt in der Registerkarte „Datei“ unter Informationen, wo ein aussagekräftiger Titel unter dem Bereich „Eigenschaften“ auf der rechten Seite eingetragen wird.</a:t>
            </a:r>
          </a:p>
          <a:p>
            <a:pPr>
              <a:buClr>
                <a:srgbClr val="005F50"/>
              </a:buClr>
              <a:buFont typeface="Wingdings 2" panose="05020102010507070707" pitchFamily="18" charset="2"/>
              <a:buChar char="*"/>
            </a:pPr>
            <a:r>
              <a:rPr lang="de-DE" sz="1200" dirty="0"/>
              <a:t>Zuletzt sollte die PowerPoint-Präsentation </a:t>
            </a:r>
            <a:r>
              <a:rPr lang="de-DE" sz="1200" b="1" dirty="0"/>
              <a:t>auf Barrierefreiheit überprüft werden</a:t>
            </a:r>
            <a:r>
              <a:rPr lang="de-DE" sz="1200" dirty="0"/>
              <a:t>: Hier in der Registerkarte „Datei“ &gt; Menüpunkt „Informationen“ &gt; „Auf Probleme überprüfen“ &gt; „Barrierefreiheit überprüfen“ aufrufen. Es werden Fehler (müssen korrigiert werden), Warnungen sowie Hinweise zur Verbesserung der Barrierefreiheit angezeigt. </a:t>
            </a:r>
          </a:p>
        </p:txBody>
      </p:sp>
    </p:spTree>
    <p:extLst>
      <p:ext uri="{BB962C8B-B14F-4D97-AF65-F5344CB8AC3E}">
        <p14:creationId xmlns:p14="http://schemas.microsoft.com/office/powerpoint/2010/main" val="3499770727"/>
      </p:ext>
    </p:extLst>
  </p:cSld>
  <p:clrMapOvr>
    <a:masterClrMapping/>
  </p:clrMapOvr>
</p:sld>
</file>

<file path=ppt/theme/theme1.xml><?xml version="1.0" encoding="utf-8"?>
<a:theme xmlns:a="http://schemas.openxmlformats.org/drawingml/2006/main" name="TUC Startfolie">
  <a:themeElements>
    <a:clrScheme name="Benutzerdefiniert 1">
      <a:dk1>
        <a:srgbClr val="000000"/>
      </a:dk1>
      <a:lt1>
        <a:srgbClr val="FFFFFF"/>
      </a:lt1>
      <a:dk2>
        <a:srgbClr val="7F7F7F"/>
      </a:dk2>
      <a:lt2>
        <a:srgbClr val="FFFFFF"/>
      </a:lt2>
      <a:accent1>
        <a:srgbClr val="005F50"/>
      </a:accent1>
      <a:accent2>
        <a:srgbClr val="4A8246"/>
      </a:accent2>
      <a:accent3>
        <a:srgbClr val="00C6A7"/>
      </a:accent3>
      <a:accent4>
        <a:srgbClr val="F2F2F2"/>
      </a:accent4>
      <a:accent5>
        <a:srgbClr val="92D050"/>
      </a:accent5>
      <a:accent6>
        <a:srgbClr val="00322A"/>
      </a:accent6>
      <a:hlink>
        <a:srgbClr val="005F50"/>
      </a:hlink>
      <a:folHlink>
        <a:srgbClr val="00AC8F"/>
      </a:folHlink>
    </a:clrScheme>
    <a:fontScheme name="TUC">
      <a:majorFont>
        <a:latin typeface="Roboto"/>
        <a:ea typeface=""/>
        <a:cs typeface=""/>
      </a:majorFont>
      <a:minorFont>
        <a:latin typeface="Roboto"/>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l">
          <a:defRPr dirty="0" smtClean="0">
            <a:latin typeface="+mj-lt"/>
          </a:defRPr>
        </a:defPPr>
      </a:lstStyle>
    </a:txDef>
  </a:objectDefaults>
  <a:extraClrSchemeLst>
    <a:extraClrScheme>
      <a:clrScheme name="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5" id="{66ED57CE-4C14-4205-96D8-CA8F81C221C0}" vid="{65E370F0-15C7-4438-BA91-01D6C1E9D3AF}"/>
    </a:ext>
  </a:extLst>
</a:theme>
</file>

<file path=ppt/theme/theme2.xml><?xml version="1.0" encoding="utf-8"?>
<a:theme xmlns:a="http://schemas.openxmlformats.org/drawingml/2006/main" name="TUC Folgefolien ">
  <a:themeElements>
    <a:clrScheme name="Benutzerdefiniert 2">
      <a:dk1>
        <a:srgbClr val="000000"/>
      </a:dk1>
      <a:lt1>
        <a:srgbClr val="FFFFFF"/>
      </a:lt1>
      <a:dk2>
        <a:srgbClr val="7F7F7F"/>
      </a:dk2>
      <a:lt2>
        <a:srgbClr val="FFFFFF"/>
      </a:lt2>
      <a:accent1>
        <a:srgbClr val="005F50"/>
      </a:accent1>
      <a:accent2>
        <a:srgbClr val="4A8246"/>
      </a:accent2>
      <a:accent3>
        <a:srgbClr val="00C6A7"/>
      </a:accent3>
      <a:accent4>
        <a:srgbClr val="F2F2F2"/>
      </a:accent4>
      <a:accent5>
        <a:srgbClr val="92D050"/>
      </a:accent5>
      <a:accent6>
        <a:srgbClr val="00322A"/>
      </a:accent6>
      <a:hlink>
        <a:srgbClr val="005F50"/>
      </a:hlink>
      <a:folHlink>
        <a:srgbClr val="00AC8F"/>
      </a:folHlink>
    </a:clrScheme>
    <a:fontScheme name="TUC">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smtClean="0">
            <a:latin typeface="+mn-lt"/>
          </a:defRPr>
        </a:defPPr>
      </a:lstStyle>
    </a:txDef>
  </a:objectDefaults>
  <a:extraClrSchemeLst/>
  <a:extLst>
    <a:ext uri="{05A4C25C-085E-4340-85A3-A5531E510DB2}">
      <thm15:themeFamily xmlns:thm15="http://schemas.microsoft.com/office/thememl/2012/main" name="Presentation5" id="{66ED57CE-4C14-4205-96D8-CA8F81C221C0}" vid="{0E1B3931-0EE2-4BAB-AA0C-FA161AFBC74E}"/>
    </a:ext>
  </a:ext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470</Words>
  <Application>Microsoft Office PowerPoint</Application>
  <PresentationFormat>Widescreen</PresentationFormat>
  <Paragraphs>12</Paragraphs>
  <Slides>3</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vt:i4>
      </vt:variant>
    </vt:vector>
  </HeadingPairs>
  <TitlesOfParts>
    <vt:vector size="8" baseType="lpstr">
      <vt:lpstr>Wingdings 2</vt:lpstr>
      <vt:lpstr>Arial</vt:lpstr>
      <vt:lpstr>Roboto</vt:lpstr>
      <vt:lpstr>TUC Startfolie</vt:lpstr>
      <vt:lpstr>TUC Folgefolien </vt:lpstr>
      <vt:lpstr>PowerPoint Presentation</vt:lpstr>
      <vt:lpstr>PowerPoint Presentation</vt:lpstr>
      <vt:lpstr>PowerPoint Presentation</vt:lpstr>
    </vt:vector>
  </TitlesOfParts>
  <Manager/>
  <Company>TU Chemnitz</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Reda Harradi</dc:creator>
  <cp:keywords/>
  <dc:description/>
  <cp:lastModifiedBy>Reda Harradi</cp:lastModifiedBy>
  <cp:revision>1</cp:revision>
  <cp:lastPrinted>2015-10-30T11:33:42Z</cp:lastPrinted>
  <dcterms:created xsi:type="dcterms:W3CDTF">2023-02-02T12:10:53Z</dcterms:created>
  <dcterms:modified xsi:type="dcterms:W3CDTF">2023-02-02T12:11:44Z</dcterms:modified>
  <cp:category>Corporate Design der TU Chemnitz</cp:category>
</cp:coreProperties>
</file>