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91" r:id="rId1"/>
    <p:sldMasterId id="2147483653" r:id="rId2"/>
    <p:sldMasterId id="2147483695" r:id="rId3"/>
  </p:sldMasterIdLst>
  <p:notesMasterIdLst>
    <p:notesMasterId r:id="rId6"/>
  </p:notesMasterIdLst>
  <p:handoutMasterIdLst>
    <p:handoutMasterId r:id="rId7"/>
  </p:handoutMasterIdLst>
  <p:sldIdLst>
    <p:sldId id="264" r:id="rId4"/>
    <p:sldId id="278" r:id="rId5"/>
  </p:sldIdLst>
  <p:sldSz cx="9144000" cy="6858000" type="screen4x3"/>
  <p:notesSz cx="6797675" cy="9928225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cob Müller" initials="JM" lastIdx="1" clrIdx="0">
    <p:extLst>
      <p:ext uri="{19B8F6BF-5375-455C-9EA6-DF929625EA0E}">
        <p15:presenceInfo xmlns:p15="http://schemas.microsoft.com/office/powerpoint/2012/main" userId="S-1-5-21-2451251714-4163927906-775782218-181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779A2B"/>
    <a:srgbClr val="789922"/>
    <a:srgbClr val="008BD0"/>
    <a:srgbClr val="E53517"/>
    <a:srgbClr val="003E2F"/>
    <a:srgbClr val="02654B"/>
    <a:srgbClr val="F18E37"/>
    <a:srgbClr val="9D0037"/>
    <a:srgbClr val="A0006E"/>
    <a:srgbClr val="0159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94624" autoAdjust="0"/>
  </p:normalViewPr>
  <p:slideViewPr>
    <p:cSldViewPr>
      <p:cViewPr varScale="1">
        <p:scale>
          <a:sx n="103" d="100"/>
          <a:sy n="103" d="100"/>
        </p:scale>
        <p:origin x="22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16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12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font" Target="fonts/font3.fntdata"/><Relationship Id="rId4" Type="http://schemas.openxmlformats.org/officeDocument/2006/relationships/slide" Target="slides/slide1.xml"/><Relationship Id="rId9" Type="http://schemas.openxmlformats.org/officeDocument/2006/relationships/font" Target="fonts/font2.fntdata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02201D-4F31-42B9-99D7-3404E8362FFB}" type="datetimeFigureOut">
              <a:rPr lang="de-DE" smtClean="0"/>
              <a:t>31.07.2014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0D16FB-B98E-41AD-A7C8-7BD42CA5EC0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0319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8B8B00B-174A-42EB-A1B8-8BE866AF80B8}" type="datetimeFigureOut">
              <a:rPr lang="de-DE"/>
              <a:pPr>
                <a:defRPr/>
              </a:pPr>
              <a:t>31.07.2014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FF1EA88-867B-44F4-BE95-B615105451F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42699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F1EA88-867B-44F4-BE95-B615105451F6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8256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folie ohne Logo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sz="quarter" idx="10"/>
          </p:nvPr>
        </p:nvSpPr>
        <p:spPr>
          <a:xfrm>
            <a:off x="0" y="2565400"/>
            <a:ext cx="9144000" cy="39592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 smtClean="0"/>
              <a:t>Bild</a:t>
            </a:r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289198" y="1700808"/>
            <a:ext cx="8603280" cy="543753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3200" baseline="0">
                <a:latin typeface="Roboto Condensed bold" panose="02000000000000000000" pitchFamily="2" charset="0"/>
                <a:ea typeface="Roboto Condensed bold" panose="02000000000000000000" pitchFamily="2" charset="0"/>
              </a:defRPr>
            </a:lvl1pPr>
          </a:lstStyle>
          <a:p>
            <a:r>
              <a:rPr lang="de-DE" dirty="0" smtClean="0"/>
              <a:t>Titel für erste Folie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994140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0" hasCustomPrompt="1"/>
          </p:nvPr>
        </p:nvSpPr>
        <p:spPr>
          <a:xfrm>
            <a:off x="360000" y="990000"/>
            <a:ext cx="882000" cy="646172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de-DE" dirty="0" smtClean="0"/>
              <a:t>Logo</a:t>
            </a:r>
            <a:endParaRPr lang="de-DE" dirty="0"/>
          </a:p>
        </p:txBody>
      </p:sp>
      <p:sp>
        <p:nvSpPr>
          <p:cNvPr id="6" name="Titelplatzhalter 1"/>
          <p:cNvSpPr>
            <a:spLocks noGrp="1"/>
          </p:cNvSpPr>
          <p:nvPr>
            <p:ph type="title"/>
          </p:nvPr>
        </p:nvSpPr>
        <p:spPr>
          <a:xfrm>
            <a:off x="1513334" y="973545"/>
            <a:ext cx="7379144" cy="126779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2800"/>
            </a:lvl1pPr>
          </a:lstStyle>
          <a:p>
            <a:r>
              <a:rPr lang="de-DE" dirty="0" smtClean="0"/>
              <a:t>Titel für Folgefolien</a:t>
            </a:r>
            <a:br>
              <a:rPr lang="de-DE" dirty="0" smtClean="0"/>
            </a:br>
            <a:endParaRPr lang="de-DE" dirty="0"/>
          </a:p>
        </p:txBody>
      </p:sp>
      <p:sp>
        <p:nvSpPr>
          <p:cNvPr id="7" name="Textplatzhalter 2"/>
          <p:cNvSpPr>
            <a:spLocks noGrp="1"/>
          </p:cNvSpPr>
          <p:nvPr>
            <p:ph idx="1"/>
          </p:nvPr>
        </p:nvSpPr>
        <p:spPr>
          <a:xfrm>
            <a:off x="1513334" y="2312828"/>
            <a:ext cx="7379144" cy="39916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13201310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513334" y="980728"/>
            <a:ext cx="3454750" cy="5328592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9" name="Inhaltsplatzhalter 2"/>
          <p:cNvSpPr>
            <a:spLocks noGrp="1"/>
          </p:cNvSpPr>
          <p:nvPr>
            <p:ph sz="half" idx="10"/>
          </p:nvPr>
        </p:nvSpPr>
        <p:spPr>
          <a:xfrm>
            <a:off x="5400050" y="980728"/>
            <a:ext cx="3492427" cy="5328592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5" name="Bildplatzhalter 4"/>
          <p:cNvSpPr>
            <a:spLocks noGrp="1"/>
          </p:cNvSpPr>
          <p:nvPr>
            <p:ph type="pic" sz="quarter" idx="11" hasCustomPrompt="1"/>
          </p:nvPr>
        </p:nvSpPr>
        <p:spPr>
          <a:xfrm>
            <a:off x="360000" y="990000"/>
            <a:ext cx="882000" cy="646172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de-DE" dirty="0" smtClean="0"/>
              <a:t>Logo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53575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547664" y="2132856"/>
            <a:ext cx="3420419" cy="417162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10" name="Textplatzhalter 2"/>
          <p:cNvSpPr>
            <a:spLocks noGrp="1"/>
          </p:cNvSpPr>
          <p:nvPr>
            <p:ph type="body" idx="10"/>
          </p:nvPr>
        </p:nvSpPr>
        <p:spPr>
          <a:xfrm>
            <a:off x="5400051" y="955510"/>
            <a:ext cx="3492427" cy="965035"/>
          </a:xfrm>
        </p:spPr>
        <p:txBody>
          <a:bodyPr anchor="t" anchorCtr="0">
            <a:noAutofit/>
          </a:bodyPr>
          <a:lstStyle>
            <a:lvl1pPr marL="0" indent="0">
              <a:buNone/>
              <a:defRPr sz="2800" b="0">
                <a:latin typeface="Roboto Condensed bold" panose="02000000000000000000" pitchFamily="2" charset="0"/>
                <a:ea typeface="Roboto Condensed bold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11" name="Inhaltsplatzhalter 3"/>
          <p:cNvSpPr>
            <a:spLocks noGrp="1"/>
          </p:cNvSpPr>
          <p:nvPr>
            <p:ph sz="half" idx="11"/>
          </p:nvPr>
        </p:nvSpPr>
        <p:spPr>
          <a:xfrm>
            <a:off x="5400051" y="2132856"/>
            <a:ext cx="3492427" cy="4171628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7" name="Bildplatzhalter 4"/>
          <p:cNvSpPr>
            <a:spLocks noGrp="1"/>
          </p:cNvSpPr>
          <p:nvPr>
            <p:ph type="pic" sz="quarter" idx="12" hasCustomPrompt="1"/>
          </p:nvPr>
        </p:nvSpPr>
        <p:spPr>
          <a:xfrm>
            <a:off x="360000" y="990000"/>
            <a:ext cx="882000" cy="646172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de-DE" dirty="0" smtClean="0"/>
              <a:t>Logo</a:t>
            </a:r>
            <a:endParaRPr lang="de-DE" dirty="0"/>
          </a:p>
        </p:txBody>
      </p:sp>
      <p:sp>
        <p:nvSpPr>
          <p:cNvPr id="9" name="Titel 1"/>
          <p:cNvSpPr>
            <a:spLocks noGrp="1"/>
          </p:cNvSpPr>
          <p:nvPr>
            <p:ph type="title" hasCustomPrompt="1"/>
          </p:nvPr>
        </p:nvSpPr>
        <p:spPr>
          <a:xfrm>
            <a:off x="1547664" y="980728"/>
            <a:ext cx="3420418" cy="939817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de-DE" dirty="0" smtClean="0"/>
              <a:t>Titelmasterformat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83070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it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436096" y="980728"/>
            <a:ext cx="3456383" cy="5323756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1547664" y="980728"/>
            <a:ext cx="3384376" cy="1600200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7" name="Textplatzhalter 3"/>
          <p:cNvSpPr>
            <a:spLocks noGrp="1"/>
          </p:cNvSpPr>
          <p:nvPr>
            <p:ph type="body" sz="half" idx="11"/>
          </p:nvPr>
        </p:nvSpPr>
        <p:spPr>
          <a:xfrm>
            <a:off x="1547664" y="2708920"/>
            <a:ext cx="3384376" cy="3595564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Bildplatzhalter 4"/>
          <p:cNvSpPr>
            <a:spLocks noGrp="1"/>
          </p:cNvSpPr>
          <p:nvPr>
            <p:ph type="pic" sz="quarter" idx="12" hasCustomPrompt="1"/>
          </p:nvPr>
        </p:nvSpPr>
        <p:spPr>
          <a:xfrm>
            <a:off x="360000" y="990000"/>
            <a:ext cx="882000" cy="646172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de-DE" dirty="0" smtClean="0"/>
              <a:t>Logo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931433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grammplatzhalter 2"/>
          <p:cNvSpPr>
            <a:spLocks noGrp="1"/>
          </p:cNvSpPr>
          <p:nvPr>
            <p:ph type="chart" sz="quarter" idx="10"/>
          </p:nvPr>
        </p:nvSpPr>
        <p:spPr>
          <a:xfrm>
            <a:off x="1547664" y="2204864"/>
            <a:ext cx="7344814" cy="4104456"/>
          </a:xfrm>
        </p:spPr>
        <p:txBody>
          <a:bodyPr/>
          <a:lstStyle/>
          <a:p>
            <a:endParaRPr lang="de-DE"/>
          </a:p>
        </p:txBody>
      </p:sp>
      <p:sp>
        <p:nvSpPr>
          <p:cNvPr id="10" name="Titel 1"/>
          <p:cNvSpPr>
            <a:spLocks noGrp="1"/>
          </p:cNvSpPr>
          <p:nvPr>
            <p:ph type="ctrTitle" hasCustomPrompt="1"/>
          </p:nvPr>
        </p:nvSpPr>
        <p:spPr>
          <a:xfrm>
            <a:off x="1547664" y="980728"/>
            <a:ext cx="7344814" cy="1008112"/>
          </a:xfrm>
        </p:spPr>
        <p:txBody>
          <a:bodyPr anchor="t">
            <a:normAutofit/>
          </a:bodyPr>
          <a:lstStyle>
            <a:lvl1pPr algn="l">
              <a:defRPr sz="2800"/>
            </a:lvl1pPr>
          </a:lstStyle>
          <a:p>
            <a:r>
              <a:rPr lang="de-DE" dirty="0" smtClean="0"/>
              <a:t>Titelmasterformat durch Klicken bearbeiten</a:t>
            </a:r>
            <a:br>
              <a:rPr lang="de-DE" dirty="0" smtClean="0"/>
            </a:br>
            <a:endParaRPr lang="de-DE" dirty="0"/>
          </a:p>
        </p:txBody>
      </p:sp>
      <p:sp>
        <p:nvSpPr>
          <p:cNvPr id="6" name="Bildplatzhalter 4"/>
          <p:cNvSpPr>
            <a:spLocks noGrp="1"/>
          </p:cNvSpPr>
          <p:nvPr>
            <p:ph type="pic" sz="quarter" idx="12" hasCustomPrompt="1"/>
          </p:nvPr>
        </p:nvSpPr>
        <p:spPr>
          <a:xfrm>
            <a:off x="360000" y="990000"/>
            <a:ext cx="882000" cy="646172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de-DE" dirty="0" smtClean="0"/>
              <a:t>Logo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751093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einbin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martArt-Platzhalter 3"/>
          <p:cNvSpPr>
            <a:spLocks noGrp="1"/>
          </p:cNvSpPr>
          <p:nvPr>
            <p:ph type="dgm" sz="quarter" idx="10"/>
          </p:nvPr>
        </p:nvSpPr>
        <p:spPr>
          <a:xfrm>
            <a:off x="1547664" y="2348880"/>
            <a:ext cx="7344814" cy="396044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ctrTitle" hasCustomPrompt="1"/>
          </p:nvPr>
        </p:nvSpPr>
        <p:spPr>
          <a:xfrm>
            <a:off x="1547664" y="980728"/>
            <a:ext cx="7344814" cy="1296144"/>
          </a:xfrm>
        </p:spPr>
        <p:txBody>
          <a:bodyPr anchor="t">
            <a:normAutofit/>
          </a:bodyPr>
          <a:lstStyle>
            <a:lvl1pPr algn="l">
              <a:defRPr sz="2800"/>
            </a:lvl1pPr>
          </a:lstStyle>
          <a:p>
            <a:r>
              <a:rPr lang="de-DE" dirty="0" smtClean="0"/>
              <a:t>Titelmasterformat durch Klicken bearbeiten</a:t>
            </a:r>
            <a:br>
              <a:rPr lang="de-DE" dirty="0" smtClean="0"/>
            </a:br>
            <a:endParaRPr lang="de-DE" dirty="0"/>
          </a:p>
        </p:txBody>
      </p:sp>
      <p:sp>
        <p:nvSpPr>
          <p:cNvPr id="5" name="Bildplatzhalter 4"/>
          <p:cNvSpPr>
            <a:spLocks noGrp="1"/>
          </p:cNvSpPr>
          <p:nvPr>
            <p:ph type="pic" sz="quarter" idx="12" hasCustomPrompt="1"/>
          </p:nvPr>
        </p:nvSpPr>
        <p:spPr>
          <a:xfrm>
            <a:off x="360000" y="990000"/>
            <a:ext cx="882000" cy="646172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de-DE" dirty="0" smtClean="0"/>
              <a:t>Logo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555892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-spaltig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/>
          <p:cNvSpPr>
            <a:spLocks noGrp="1"/>
          </p:cNvSpPr>
          <p:nvPr>
            <p:ph type="pic" sz="quarter" idx="13"/>
          </p:nvPr>
        </p:nvSpPr>
        <p:spPr>
          <a:xfrm>
            <a:off x="7049390" y="980728"/>
            <a:ext cx="1843088" cy="122396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 dirty="0"/>
          </a:p>
        </p:txBody>
      </p:sp>
      <p:sp>
        <p:nvSpPr>
          <p:cNvPr id="3" name="Textplatzhalter 3"/>
          <p:cNvSpPr>
            <a:spLocks noGrp="1"/>
          </p:cNvSpPr>
          <p:nvPr>
            <p:ph type="body" sz="half" idx="2"/>
          </p:nvPr>
        </p:nvSpPr>
        <p:spPr>
          <a:xfrm>
            <a:off x="1541518" y="990000"/>
            <a:ext cx="2460218" cy="5319320"/>
          </a:xfrm>
        </p:spPr>
        <p:txBody>
          <a:bodyPr>
            <a:normAutofit/>
          </a:bodyPr>
          <a:lstStyle>
            <a:lvl1pPr marL="0" indent="0" rtl="0">
              <a:buNone/>
              <a:defRPr lang="de-DE" sz="2400" b="0" i="0" u="none" strike="noStrike" baseline="30000" smtClean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endParaRPr lang="de-DE" sz="2000" b="0" i="0" u="none" strike="noStrike" baseline="30000" dirty="0" smtClean="0">
              <a:solidFill>
                <a:srgbClr val="000000"/>
              </a:solidFill>
              <a:latin typeface="Roboto Condensed" panose="02000000000000000000" pitchFamily="2" charset="0"/>
            </a:endParaRPr>
          </a:p>
        </p:txBody>
      </p:sp>
      <p:sp>
        <p:nvSpPr>
          <p:cNvPr id="11" name="Textplatzhalter 3"/>
          <p:cNvSpPr>
            <a:spLocks noGrp="1"/>
          </p:cNvSpPr>
          <p:nvPr>
            <p:ph type="body" sz="half" idx="11" hasCustomPrompt="1"/>
          </p:nvPr>
        </p:nvSpPr>
        <p:spPr>
          <a:xfrm>
            <a:off x="7049736" y="2276525"/>
            <a:ext cx="1843081" cy="144016"/>
          </a:xfrm>
        </p:spPr>
        <p:txBody>
          <a:bodyPr>
            <a:noAutofit/>
          </a:bodyPr>
          <a:lstStyle>
            <a:lvl1pPr marL="0" indent="0" rtl="0">
              <a:buNone/>
              <a:defRPr lang="de-DE" sz="1800" b="0" i="0" u="none" strike="noStrike" baseline="30000" smtClean="0">
                <a:latin typeface="Roboto Condensed Light" panose="02000000000000000000" pitchFamily="2" charset="0"/>
                <a:ea typeface="Roboto Condensed Light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 smtClean="0"/>
              <a:t>Bildtitel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half" idx="12"/>
          </p:nvPr>
        </p:nvSpPr>
        <p:spPr>
          <a:xfrm>
            <a:off x="4289654" y="990000"/>
            <a:ext cx="2448272" cy="5319320"/>
          </a:xfrm>
        </p:spPr>
        <p:txBody>
          <a:bodyPr>
            <a:normAutofit/>
          </a:bodyPr>
          <a:lstStyle>
            <a:lvl1pPr marL="0" indent="0" rtl="0">
              <a:buNone/>
              <a:defRPr lang="de-DE" sz="2400" b="0" i="0" u="none" strike="noStrike" baseline="30000" smtClean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endParaRPr lang="de-DE" sz="1200" b="0" i="0" u="none" strike="noStrike" baseline="30000" dirty="0" smtClean="0">
              <a:solidFill>
                <a:srgbClr val="000000"/>
              </a:solidFill>
              <a:latin typeface="Roboto Condensed" panose="02000000000000000000" pitchFamily="2" charset="0"/>
            </a:endParaRPr>
          </a:p>
        </p:txBody>
      </p:sp>
      <p:sp>
        <p:nvSpPr>
          <p:cNvPr id="7" name="Bildplatzhalter 4"/>
          <p:cNvSpPr>
            <a:spLocks noGrp="1"/>
          </p:cNvSpPr>
          <p:nvPr>
            <p:ph type="pic" sz="quarter" idx="14" hasCustomPrompt="1"/>
          </p:nvPr>
        </p:nvSpPr>
        <p:spPr>
          <a:xfrm>
            <a:off x="360000" y="990000"/>
            <a:ext cx="882000" cy="646172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de-DE" dirty="0" smtClean="0"/>
              <a:t>Logo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628560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tzierung Fördermittelgeber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3"/>
          <p:cNvSpPr>
            <a:spLocks noGrp="1"/>
          </p:cNvSpPr>
          <p:nvPr>
            <p:ph type="body" sz="half" idx="11" hasCustomPrompt="1"/>
          </p:nvPr>
        </p:nvSpPr>
        <p:spPr>
          <a:xfrm>
            <a:off x="5364088" y="2348879"/>
            <a:ext cx="3528390" cy="3960439"/>
          </a:xfrm>
        </p:spPr>
        <p:txBody>
          <a:bodyPr>
            <a:normAutofit/>
          </a:bodyPr>
          <a:lstStyle>
            <a:lvl1pPr marL="0" indent="0" rtl="0">
              <a:buNone/>
              <a:defRPr lang="de-DE" sz="2400" b="0" i="0" u="none" strike="noStrike" baseline="30000" smtClean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rtl="0"/>
            <a:r>
              <a:rPr lang="de-DE" dirty="0" err="1" smtClean="0"/>
              <a:t>syvddsyv</a:t>
            </a:r>
            <a:endParaRPr lang="de-DE" dirty="0" smtClean="0"/>
          </a:p>
        </p:txBody>
      </p:sp>
      <p:sp>
        <p:nvSpPr>
          <p:cNvPr id="13" name="Titel 1"/>
          <p:cNvSpPr>
            <a:spLocks noGrp="1"/>
          </p:cNvSpPr>
          <p:nvPr>
            <p:ph type="ctrTitle" hasCustomPrompt="1"/>
          </p:nvPr>
        </p:nvSpPr>
        <p:spPr>
          <a:xfrm>
            <a:off x="1547812" y="980728"/>
            <a:ext cx="7344665" cy="1224136"/>
          </a:xfrm>
        </p:spPr>
        <p:txBody>
          <a:bodyPr anchor="t">
            <a:normAutofit/>
          </a:bodyPr>
          <a:lstStyle>
            <a:lvl1pPr algn="l">
              <a:defRPr sz="2800"/>
            </a:lvl1pPr>
          </a:lstStyle>
          <a:p>
            <a:r>
              <a:rPr lang="de-DE" dirty="0" smtClean="0"/>
              <a:t>Titelmasterformat durch Klicken bearbeiten</a:t>
            </a:r>
            <a:br>
              <a:rPr lang="de-DE" dirty="0" smtClean="0"/>
            </a:br>
            <a:endParaRPr lang="de-DE" dirty="0"/>
          </a:p>
        </p:txBody>
      </p:sp>
      <p:sp>
        <p:nvSpPr>
          <p:cNvPr id="11" name="Bildplatzhalter 4"/>
          <p:cNvSpPr>
            <a:spLocks noGrp="1"/>
          </p:cNvSpPr>
          <p:nvPr>
            <p:ph type="pic" sz="quarter" idx="15" hasCustomPrompt="1"/>
          </p:nvPr>
        </p:nvSpPr>
        <p:spPr>
          <a:xfrm>
            <a:off x="360000" y="990000"/>
            <a:ext cx="882000" cy="646172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de-DE" dirty="0" smtClean="0"/>
              <a:t>Logo</a:t>
            </a:r>
            <a:endParaRPr lang="de-DE" dirty="0"/>
          </a:p>
        </p:txBody>
      </p:sp>
      <p:cxnSp>
        <p:nvCxnSpPr>
          <p:cNvPr id="12" name="Gerader Verbinder 11"/>
          <p:cNvCxnSpPr/>
          <p:nvPr userDrawn="1"/>
        </p:nvCxnSpPr>
        <p:spPr>
          <a:xfrm>
            <a:off x="6047656" y="9306272"/>
            <a:ext cx="7416822" cy="0"/>
          </a:xfrm>
          <a:prstGeom prst="line">
            <a:avLst/>
          </a:prstGeom>
          <a:ln w="12700">
            <a:solidFill>
              <a:schemeClr val="tx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Bildplatzhalter 10"/>
          <p:cNvSpPr>
            <a:spLocks noGrp="1"/>
          </p:cNvSpPr>
          <p:nvPr>
            <p:ph type="pic" sz="quarter" idx="16"/>
          </p:nvPr>
        </p:nvSpPr>
        <p:spPr>
          <a:xfrm>
            <a:off x="1547813" y="2348880"/>
            <a:ext cx="3384227" cy="3960439"/>
          </a:xfr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79721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251439" y="2348880"/>
            <a:ext cx="8641039" cy="3960440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13" name="Titel 1"/>
          <p:cNvSpPr>
            <a:spLocks noGrp="1"/>
          </p:cNvSpPr>
          <p:nvPr>
            <p:ph type="title" hasCustomPrompt="1"/>
          </p:nvPr>
        </p:nvSpPr>
        <p:spPr>
          <a:xfrm>
            <a:off x="251440" y="988047"/>
            <a:ext cx="8641039" cy="1216817"/>
          </a:xfrm>
        </p:spPr>
        <p:txBody>
          <a:bodyPr/>
          <a:lstStyle>
            <a:lvl1pPr>
              <a:defRPr sz="2800"/>
            </a:lvl1pPr>
          </a:lstStyle>
          <a:p>
            <a:r>
              <a:rPr lang="de-DE" dirty="0" smtClean="0"/>
              <a:t>Titelmasterformat durch Klicken bearbeiten</a:t>
            </a:r>
            <a:br>
              <a:rPr lang="de-DE" dirty="0" smtClean="0"/>
            </a:br>
            <a:endParaRPr lang="de-DE" dirty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02.06.2014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F68A5-5E43-4515-8D1E-E66D4C1F3F75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663835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2"/>
          <p:cNvSpPr>
            <a:spLocks noGrp="1"/>
          </p:cNvSpPr>
          <p:nvPr>
            <p:ph type="body" idx="1"/>
          </p:nvPr>
        </p:nvSpPr>
        <p:spPr>
          <a:xfrm>
            <a:off x="251439" y="2348880"/>
            <a:ext cx="8641039" cy="396044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10" name="Titel 1"/>
          <p:cNvSpPr>
            <a:spLocks noGrp="1"/>
          </p:cNvSpPr>
          <p:nvPr>
            <p:ph type="title" hasCustomPrompt="1"/>
          </p:nvPr>
        </p:nvSpPr>
        <p:spPr>
          <a:xfrm>
            <a:off x="251440" y="988047"/>
            <a:ext cx="8641039" cy="1216817"/>
          </a:xfrm>
        </p:spPr>
        <p:txBody>
          <a:bodyPr/>
          <a:lstStyle>
            <a:lvl1pPr>
              <a:defRPr sz="2800"/>
            </a:lvl1pPr>
          </a:lstStyle>
          <a:p>
            <a:r>
              <a:rPr lang="de-DE" dirty="0" smtClean="0"/>
              <a:t>Titelmasterformat durch Klicken bearbeiten</a:t>
            </a:r>
            <a:br>
              <a:rPr lang="de-DE" dirty="0" smtClean="0"/>
            </a:br>
            <a:endParaRPr lang="de-DE" dirty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02.06.2014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F68A5-5E43-4515-8D1E-E66D4C1F3F75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98294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2"/>
          <p:cNvSpPr>
            <a:spLocks noGrp="1"/>
          </p:cNvSpPr>
          <p:nvPr>
            <p:ph sz="half" idx="1"/>
          </p:nvPr>
        </p:nvSpPr>
        <p:spPr>
          <a:xfrm>
            <a:off x="251440" y="2348880"/>
            <a:ext cx="4104536" cy="3960440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11" name="Inhaltsplatzhalter 2"/>
          <p:cNvSpPr>
            <a:spLocks noGrp="1"/>
          </p:cNvSpPr>
          <p:nvPr>
            <p:ph sz="half" idx="10"/>
          </p:nvPr>
        </p:nvSpPr>
        <p:spPr>
          <a:xfrm>
            <a:off x="4787943" y="2348880"/>
            <a:ext cx="4104536" cy="3960440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251440" y="988047"/>
            <a:ext cx="8641039" cy="1216817"/>
          </a:xfrm>
        </p:spPr>
        <p:txBody>
          <a:bodyPr/>
          <a:lstStyle>
            <a:lvl1pPr>
              <a:defRPr sz="2800"/>
            </a:lvl1pPr>
          </a:lstStyle>
          <a:p>
            <a:r>
              <a:rPr lang="de-DE" dirty="0" smtClean="0"/>
              <a:t>Titelmasterformat durch Klicken bearbeiten</a:t>
            </a:r>
            <a:br>
              <a:rPr lang="de-DE" dirty="0" smtClean="0"/>
            </a:br>
            <a:endParaRPr lang="de-DE" dirty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de-DE" smtClean="0"/>
              <a:t>02.06.2014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7FF68A5-5E43-4515-8D1E-E66D4C1F3F75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7088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 3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nhaltsplatzhalter 3"/>
          <p:cNvSpPr>
            <a:spLocks noGrp="1"/>
          </p:cNvSpPr>
          <p:nvPr>
            <p:ph sz="half" idx="2"/>
          </p:nvPr>
        </p:nvSpPr>
        <p:spPr>
          <a:xfrm>
            <a:off x="251440" y="2348880"/>
            <a:ext cx="2736384" cy="3960440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12" name="Textplatzhalter 2"/>
          <p:cNvSpPr>
            <a:spLocks noGrp="1"/>
          </p:cNvSpPr>
          <p:nvPr>
            <p:ph type="body" idx="10"/>
          </p:nvPr>
        </p:nvSpPr>
        <p:spPr>
          <a:xfrm>
            <a:off x="251440" y="983269"/>
            <a:ext cx="2736384" cy="1221595"/>
          </a:xfrm>
        </p:spPr>
        <p:txBody>
          <a:bodyPr anchor="t" anchorCtr="0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18" name="Textplatzhalter 2"/>
          <p:cNvSpPr>
            <a:spLocks noGrp="1"/>
          </p:cNvSpPr>
          <p:nvPr>
            <p:ph type="body" idx="12"/>
          </p:nvPr>
        </p:nvSpPr>
        <p:spPr>
          <a:xfrm>
            <a:off x="6156095" y="995051"/>
            <a:ext cx="2736384" cy="1209813"/>
          </a:xfrm>
        </p:spPr>
        <p:txBody>
          <a:bodyPr anchor="t" anchorCtr="0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19" name="Textplatzhalter 2"/>
          <p:cNvSpPr>
            <a:spLocks noGrp="1"/>
          </p:cNvSpPr>
          <p:nvPr>
            <p:ph type="body" idx="13"/>
          </p:nvPr>
        </p:nvSpPr>
        <p:spPr>
          <a:xfrm>
            <a:off x="3203767" y="995051"/>
            <a:ext cx="2736384" cy="1209813"/>
          </a:xfrm>
        </p:spPr>
        <p:txBody>
          <a:bodyPr anchor="t" anchorCtr="0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20" name="Inhaltsplatzhalter 3"/>
          <p:cNvSpPr>
            <a:spLocks noGrp="1"/>
          </p:cNvSpPr>
          <p:nvPr>
            <p:ph sz="half" idx="14"/>
          </p:nvPr>
        </p:nvSpPr>
        <p:spPr>
          <a:xfrm>
            <a:off x="3203767" y="2348880"/>
            <a:ext cx="2736384" cy="3960440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21" name="Inhaltsplatzhalter 3"/>
          <p:cNvSpPr>
            <a:spLocks noGrp="1"/>
          </p:cNvSpPr>
          <p:nvPr>
            <p:ph sz="half" idx="15"/>
          </p:nvPr>
        </p:nvSpPr>
        <p:spPr>
          <a:xfrm>
            <a:off x="6156094" y="2348880"/>
            <a:ext cx="2736384" cy="3960440"/>
          </a:xfr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/>
              <a:t>02.06.2014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7FF68A5-5E43-4515-8D1E-E66D4C1F3F75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49026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251440" y="988047"/>
            <a:ext cx="4464576" cy="1216817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4932039" y="988047"/>
            <a:ext cx="3960440" cy="532375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half" idx="2"/>
          </p:nvPr>
        </p:nvSpPr>
        <p:spPr>
          <a:xfrm>
            <a:off x="251440" y="2348880"/>
            <a:ext cx="4464576" cy="3965219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02.06.2014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F68A5-5E43-4515-8D1E-E66D4C1F3F75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923549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linksbündig mit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251440" y="988047"/>
            <a:ext cx="4464576" cy="1216817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7" name="Textplatzhalter 3"/>
          <p:cNvSpPr>
            <a:spLocks noGrp="1"/>
          </p:cNvSpPr>
          <p:nvPr>
            <p:ph type="body" sz="half" idx="2"/>
          </p:nvPr>
        </p:nvSpPr>
        <p:spPr>
          <a:xfrm>
            <a:off x="251440" y="2348880"/>
            <a:ext cx="4464576" cy="3965219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8" name="Bildplatzhalter 2"/>
          <p:cNvSpPr>
            <a:spLocks noGrp="1"/>
          </p:cNvSpPr>
          <p:nvPr>
            <p:ph type="pic" idx="1"/>
          </p:nvPr>
        </p:nvSpPr>
        <p:spPr>
          <a:xfrm>
            <a:off x="4932039" y="988047"/>
            <a:ext cx="3960440" cy="5323756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154978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agrammplatzhalter 2"/>
          <p:cNvSpPr>
            <a:spLocks noGrp="1"/>
          </p:cNvSpPr>
          <p:nvPr>
            <p:ph type="chart" sz="quarter" idx="10"/>
          </p:nvPr>
        </p:nvSpPr>
        <p:spPr>
          <a:xfrm>
            <a:off x="251441" y="2348880"/>
            <a:ext cx="8641038" cy="3816797"/>
          </a:xfrm>
        </p:spPr>
        <p:txBody>
          <a:bodyPr/>
          <a:lstStyle/>
          <a:p>
            <a:endParaRPr lang="de-DE"/>
          </a:p>
        </p:txBody>
      </p:sp>
      <p:sp>
        <p:nvSpPr>
          <p:cNvPr id="10" name="Titel 1"/>
          <p:cNvSpPr>
            <a:spLocks noGrp="1"/>
          </p:cNvSpPr>
          <p:nvPr>
            <p:ph type="title" hasCustomPrompt="1"/>
          </p:nvPr>
        </p:nvSpPr>
        <p:spPr>
          <a:xfrm>
            <a:off x="251440" y="988047"/>
            <a:ext cx="8641039" cy="1216817"/>
          </a:xfrm>
        </p:spPr>
        <p:txBody>
          <a:bodyPr/>
          <a:lstStyle>
            <a:lvl1pPr>
              <a:defRPr sz="2800"/>
            </a:lvl1pPr>
          </a:lstStyle>
          <a:p>
            <a:r>
              <a:rPr lang="de-DE" dirty="0" smtClean="0"/>
              <a:t>Titelmasterformat durch Klicken bearbeiten</a:t>
            </a:r>
            <a:br>
              <a:rPr lang="de-DE" dirty="0" smtClean="0"/>
            </a:br>
            <a:endParaRPr lang="de-DE" dirty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de-DE" smtClean="0"/>
              <a:t>02.06.2014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7FF68A5-5E43-4515-8D1E-E66D4C1F3F75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54456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SmartArt-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martArt-Platzhalter 10"/>
          <p:cNvSpPr>
            <a:spLocks noGrp="1"/>
          </p:cNvSpPr>
          <p:nvPr>
            <p:ph type="dgm" sz="quarter" idx="14"/>
          </p:nvPr>
        </p:nvSpPr>
        <p:spPr>
          <a:xfrm>
            <a:off x="251441" y="2348880"/>
            <a:ext cx="8641038" cy="3960440"/>
          </a:xfrm>
        </p:spPr>
        <p:txBody>
          <a:bodyPr/>
          <a:lstStyle/>
          <a:p>
            <a:endParaRPr lang="de-DE"/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251440" y="988047"/>
            <a:ext cx="8641039" cy="1216817"/>
          </a:xfrm>
        </p:spPr>
        <p:txBody>
          <a:bodyPr/>
          <a:lstStyle>
            <a:lvl1pPr>
              <a:defRPr sz="2800"/>
            </a:lvl1pPr>
          </a:lstStyle>
          <a:p>
            <a:r>
              <a:rPr lang="de-DE" dirty="0" smtClean="0"/>
              <a:t>Titelmasterformat durch Klicken bearbeiten</a:t>
            </a:r>
            <a:br>
              <a:rPr lang="de-DE" dirty="0" smtClean="0"/>
            </a:br>
            <a:endParaRPr lang="de-DE" dirty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 smtClean="0"/>
              <a:t>02.06.2014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7FF68A5-5E43-4515-8D1E-E66D4C1F3F75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331859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zweispaltig mit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3"/>
          <p:cNvSpPr>
            <a:spLocks noGrp="1"/>
          </p:cNvSpPr>
          <p:nvPr>
            <p:ph type="pic" sz="quarter" idx="13"/>
          </p:nvPr>
        </p:nvSpPr>
        <p:spPr>
          <a:xfrm>
            <a:off x="7049391" y="980729"/>
            <a:ext cx="1843088" cy="122413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 dirty="0"/>
          </a:p>
        </p:txBody>
      </p:sp>
      <p:sp>
        <p:nvSpPr>
          <p:cNvPr id="8" name="Textplatzhalter 3"/>
          <p:cNvSpPr>
            <a:spLocks noGrp="1"/>
          </p:cNvSpPr>
          <p:nvPr>
            <p:ph type="body" sz="half" idx="2"/>
          </p:nvPr>
        </p:nvSpPr>
        <p:spPr>
          <a:xfrm>
            <a:off x="251520" y="980728"/>
            <a:ext cx="3024759" cy="5362378"/>
          </a:xfrm>
        </p:spPr>
        <p:txBody>
          <a:bodyPr>
            <a:normAutofit/>
          </a:bodyPr>
          <a:lstStyle>
            <a:lvl1pPr marL="0" indent="0" rtl="0">
              <a:buNone/>
              <a:defRPr lang="de-DE" sz="2400" b="0" i="0" u="none" strike="noStrike" baseline="30000" smtClean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endParaRPr lang="de-DE" sz="2000" b="0" i="0" u="none" strike="noStrike" baseline="30000" dirty="0" smtClean="0">
              <a:solidFill>
                <a:srgbClr val="000000"/>
              </a:solidFill>
              <a:latin typeface="Roboto Condensed" panose="02000000000000000000" pitchFamily="2" charset="0"/>
            </a:endParaRPr>
          </a:p>
        </p:txBody>
      </p:sp>
      <p:sp>
        <p:nvSpPr>
          <p:cNvPr id="9" name="Textplatzhalter 3"/>
          <p:cNvSpPr>
            <a:spLocks noGrp="1"/>
          </p:cNvSpPr>
          <p:nvPr>
            <p:ph type="body" sz="half" idx="11" hasCustomPrompt="1"/>
          </p:nvPr>
        </p:nvSpPr>
        <p:spPr>
          <a:xfrm>
            <a:off x="7049737" y="2348533"/>
            <a:ext cx="1843081" cy="144016"/>
          </a:xfrm>
        </p:spPr>
        <p:txBody>
          <a:bodyPr>
            <a:noAutofit/>
          </a:bodyPr>
          <a:lstStyle>
            <a:lvl1pPr marL="0" indent="0" rtl="0">
              <a:buNone/>
              <a:defRPr lang="de-DE" sz="1800" b="0" i="0" u="none" strike="noStrike" baseline="30000" smtClean="0">
                <a:latin typeface="Roboto Condensed Light" panose="02000000000000000000" pitchFamily="2" charset="0"/>
                <a:ea typeface="Roboto Condensed Light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 smtClean="0"/>
              <a:t>Bildtitel</a:t>
            </a:r>
          </a:p>
        </p:txBody>
      </p:sp>
      <p:sp>
        <p:nvSpPr>
          <p:cNvPr id="13" name="Textplatzhalter 3"/>
          <p:cNvSpPr>
            <a:spLocks noGrp="1"/>
          </p:cNvSpPr>
          <p:nvPr>
            <p:ph type="body" sz="half" idx="14"/>
          </p:nvPr>
        </p:nvSpPr>
        <p:spPr>
          <a:xfrm>
            <a:off x="3686662" y="980728"/>
            <a:ext cx="2952000" cy="5362378"/>
          </a:xfrm>
        </p:spPr>
        <p:txBody>
          <a:bodyPr>
            <a:normAutofit/>
          </a:bodyPr>
          <a:lstStyle>
            <a:lvl1pPr marL="0" indent="0" rtl="0">
              <a:buNone/>
              <a:defRPr lang="de-DE" sz="2400" b="0" i="0" u="none" strike="noStrike" baseline="30000" smtClean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endParaRPr lang="de-DE" sz="2000" b="0" i="0" u="none" strike="noStrike" baseline="30000" dirty="0" smtClean="0">
              <a:solidFill>
                <a:srgbClr val="000000"/>
              </a:solidFill>
              <a:latin typeface="Roboto Condensed" panose="02000000000000000000" pitchFamily="2" charset="0"/>
            </a:endParaRP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 smtClean="0"/>
              <a:t>02.06.2014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7FF68A5-5E43-4515-8D1E-E66D4C1F3F75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52223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de-DE" dirty="0" smtClean="0"/>
              <a:t>Titelmasterformat durch Klicken bearbeiten</a:t>
            </a:r>
            <a:br>
              <a:rPr lang="de-DE" dirty="0" smtClean="0"/>
            </a:b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51440" y="2348880"/>
            <a:ext cx="2507462" cy="3960440"/>
          </a:xfrm>
        </p:spPr>
        <p:txBody>
          <a:bodyPr>
            <a:normAutofit/>
          </a:bodyPr>
          <a:lstStyle>
            <a:lvl1pPr marL="0" indent="0" rtl="0">
              <a:buNone/>
              <a:defRPr lang="de-DE" sz="2400" b="0" i="0" u="none" strike="noStrike" baseline="30000" smtClean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endParaRPr lang="de-DE" sz="2000" b="0" i="0" u="none" strike="noStrike" baseline="30000" dirty="0" smtClean="0">
              <a:solidFill>
                <a:srgbClr val="000000"/>
              </a:solidFill>
              <a:latin typeface="Roboto Condensed" panose="02000000000000000000" pitchFamily="2" charset="0"/>
            </a:endParaRPr>
          </a:p>
        </p:txBody>
      </p:sp>
      <p:sp>
        <p:nvSpPr>
          <p:cNvPr id="7" name="Textplatzhalter 3"/>
          <p:cNvSpPr>
            <a:spLocks noGrp="1"/>
          </p:cNvSpPr>
          <p:nvPr>
            <p:ph type="body" sz="half" idx="11"/>
          </p:nvPr>
        </p:nvSpPr>
        <p:spPr>
          <a:xfrm>
            <a:off x="3071466" y="2348880"/>
            <a:ext cx="5821013" cy="3960440"/>
          </a:xfrm>
        </p:spPr>
        <p:txBody>
          <a:bodyPr>
            <a:normAutofit/>
          </a:bodyPr>
          <a:lstStyle>
            <a:lvl1pPr marL="0" indent="0" rtl="0">
              <a:buNone/>
              <a:defRPr lang="de-DE" sz="2400" b="0" i="0" u="none" strike="noStrike" baseline="30000" smtClean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rtl="0"/>
            <a:endParaRPr lang="de-DE" dirty="0" smtClean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de-DE" smtClean="0"/>
              <a:t>02.06.2014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C7FF68A5-5E43-4515-8D1E-E66D4C1F3F75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086064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5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-26544"/>
            <a:ext cx="9144000" cy="1512000"/>
          </a:xfrm>
          <a:prstGeom prst="rect">
            <a:avLst/>
          </a:prstGeom>
          <a:solidFill>
            <a:srgbClr val="779A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Grafik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0" y="-69663"/>
            <a:ext cx="2327217" cy="1506510"/>
          </a:xfrm>
          <a:prstGeom prst="rect">
            <a:avLst/>
          </a:prstGeom>
        </p:spPr>
      </p:pic>
      <p:cxnSp>
        <p:nvCxnSpPr>
          <p:cNvPr id="12" name="Gerader Verbinder 11"/>
          <p:cNvCxnSpPr/>
          <p:nvPr userDrawn="1"/>
        </p:nvCxnSpPr>
        <p:spPr>
          <a:xfrm>
            <a:off x="2304000" y="287168"/>
            <a:ext cx="0" cy="828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12"/>
          <p:cNvCxnSpPr/>
          <p:nvPr userDrawn="1"/>
        </p:nvCxnSpPr>
        <p:spPr>
          <a:xfrm>
            <a:off x="0" y="6525344"/>
            <a:ext cx="9144000" cy="0"/>
          </a:xfrm>
          <a:prstGeom prst="line">
            <a:avLst/>
          </a:prstGeom>
          <a:ln w="12700">
            <a:solidFill>
              <a:schemeClr val="tx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platzhalter 9"/>
          <p:cNvSpPr txBox="1">
            <a:spLocks/>
          </p:cNvSpPr>
          <p:nvPr userDrawn="1"/>
        </p:nvSpPr>
        <p:spPr>
          <a:xfrm>
            <a:off x="2555776" y="188246"/>
            <a:ext cx="6031582" cy="119261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InfoDispRegular-Roman" panose="02000506050000020004" pitchFamily="2" charset="0"/>
                <a:ea typeface="Roboto Condensed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</a:pPr>
            <a:r>
              <a:rPr lang="de-DE" sz="19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Fakultät für Informatik</a:t>
            </a:r>
          </a:p>
          <a:p>
            <a:pPr fontAlgn="auto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</a:pPr>
            <a:r>
              <a:rPr lang="de-DE" sz="1900" baseline="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Professur Technische Informatik</a:t>
            </a:r>
          </a:p>
          <a:p>
            <a:pPr fontAlgn="auto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</a:pPr>
            <a:endParaRPr lang="de-DE" sz="1900" baseline="0" dirty="0" smtClean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" name="Rectangle 5"/>
          <p:cNvSpPr txBox="1">
            <a:spLocks noChangeArrowheads="1"/>
          </p:cNvSpPr>
          <p:nvPr userDrawn="1"/>
        </p:nvSpPr>
        <p:spPr bwMode="auto">
          <a:xfrm>
            <a:off x="6588224" y="6525345"/>
            <a:ext cx="2339752" cy="33424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InfoDispRegular-Roman" pitchFamily="2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de-DE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www.tu-chemnitz.de</a:t>
            </a:r>
            <a:endParaRPr lang="de-DE" sz="14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>
          <a:xfrm>
            <a:off x="8429" y="6525345"/>
            <a:ext cx="2057400" cy="3326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  <a:latin typeface="Roboto Condensed" panose="02000000000000000000"/>
              </a:defRPr>
            </a:lvl1pPr>
          </a:lstStyle>
          <a:p>
            <a:r>
              <a:rPr lang="de-DE" smtClean="0"/>
              <a:t>02.06.2014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3"/>
          </p:nvPr>
        </p:nvSpPr>
        <p:spPr>
          <a:xfrm>
            <a:off x="2074258" y="6525345"/>
            <a:ext cx="3086100" cy="3326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  <a:latin typeface="Roboto Condensed" panose="02000000000000000000"/>
              </a:defRPr>
            </a:lvl1pPr>
          </a:lstStyle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4499992" y="6525343"/>
            <a:ext cx="2057400" cy="3326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/>
                </a:solidFill>
                <a:latin typeface="Roboto Condensed" panose="02000000000000000000"/>
              </a:defRPr>
            </a:lvl1pPr>
          </a:lstStyle>
          <a:p>
            <a:fld id="{4065EEDC-0B99-4D19-BFBC-4148BA6EDD29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4886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 userDrawn="1"/>
        </p:nvSpPr>
        <p:spPr>
          <a:xfrm>
            <a:off x="0" y="-520"/>
            <a:ext cx="9144000" cy="764704"/>
          </a:xfrm>
          <a:prstGeom prst="rect">
            <a:avLst/>
          </a:prstGeom>
          <a:solidFill>
            <a:srgbClr val="779A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48" y="-80348"/>
            <a:ext cx="1297424" cy="869671"/>
          </a:xfrm>
          <a:prstGeom prst="rect">
            <a:avLst/>
          </a:prstGeom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547664" y="973545"/>
            <a:ext cx="7344814" cy="126779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 dirty="0" smtClean="0"/>
              <a:t>Titel für Folgefolien</a:t>
            </a:r>
            <a:br>
              <a:rPr lang="de-DE" dirty="0" smtClean="0"/>
            </a:b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547664" y="2312828"/>
            <a:ext cx="7344814" cy="39916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13" name="Textplatzhalter 9"/>
          <p:cNvSpPr txBox="1">
            <a:spLocks/>
          </p:cNvSpPr>
          <p:nvPr userDrawn="1"/>
        </p:nvSpPr>
        <p:spPr>
          <a:xfrm>
            <a:off x="1516771" y="108526"/>
            <a:ext cx="4135349" cy="58417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InfoDispRegular-Roman" panose="02000506050000020004" pitchFamily="2" charset="0"/>
                <a:ea typeface="Roboto Condensed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200"/>
              </a:spcBef>
              <a:spcAft>
                <a:spcPts val="0"/>
              </a:spcAft>
            </a:pPr>
            <a:r>
              <a:rPr lang="de-DE" sz="16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Fakultät für</a:t>
            </a:r>
            <a:r>
              <a:rPr lang="de-DE" sz="1600" baseline="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 Informatik</a:t>
            </a:r>
            <a:endParaRPr lang="de-DE" sz="1600" dirty="0" smtClean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fontAlgn="auto">
              <a:spcBef>
                <a:spcPts val="200"/>
              </a:spcBef>
              <a:spcAft>
                <a:spcPts val="0"/>
              </a:spcAft>
            </a:pPr>
            <a:r>
              <a:rPr lang="de-DE" sz="16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Professur</a:t>
            </a:r>
            <a:r>
              <a:rPr lang="de-DE" sz="1600" baseline="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 Technische Informatik</a:t>
            </a:r>
            <a:endParaRPr lang="de-DE" sz="1600" dirty="0" smtClean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cxnSp>
        <p:nvCxnSpPr>
          <p:cNvPr id="15" name="Gerader Verbinder 14"/>
          <p:cNvCxnSpPr/>
          <p:nvPr userDrawn="1"/>
        </p:nvCxnSpPr>
        <p:spPr>
          <a:xfrm>
            <a:off x="1440000" y="126000"/>
            <a:ext cx="0" cy="46800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5"/>
          <p:cNvSpPr txBox="1">
            <a:spLocks noChangeArrowheads="1"/>
          </p:cNvSpPr>
          <p:nvPr userDrawn="1"/>
        </p:nvSpPr>
        <p:spPr bwMode="auto">
          <a:xfrm>
            <a:off x="6588224" y="6525345"/>
            <a:ext cx="2339752" cy="33424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InfoDispRegular-Roman" pitchFamily="2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de-DE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www.tu-chemnitz.de</a:t>
            </a:r>
            <a:endParaRPr lang="de-DE" sz="14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cxnSp>
        <p:nvCxnSpPr>
          <p:cNvPr id="20" name="Gerader Verbinder 19"/>
          <p:cNvCxnSpPr/>
          <p:nvPr userDrawn="1"/>
        </p:nvCxnSpPr>
        <p:spPr>
          <a:xfrm>
            <a:off x="0" y="6525344"/>
            <a:ext cx="9144000" cy="0"/>
          </a:xfrm>
          <a:prstGeom prst="line">
            <a:avLst/>
          </a:prstGeom>
          <a:ln w="12700">
            <a:solidFill>
              <a:schemeClr val="tx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ußzeilenplatzhalter 4"/>
          <p:cNvSpPr txBox="1">
            <a:spLocks/>
          </p:cNvSpPr>
          <p:nvPr userDrawn="1"/>
        </p:nvSpPr>
        <p:spPr>
          <a:xfrm>
            <a:off x="3491880" y="6526933"/>
            <a:ext cx="3888432" cy="332656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 dirty="0" smtClean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de-DE" sz="140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>
          <a:xfrm>
            <a:off x="-5680" y="6525345"/>
            <a:ext cx="2057400" cy="3326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  <a:latin typeface="Roboto Condensed" panose="02000000000000000000"/>
              </a:defRPr>
            </a:lvl1pPr>
          </a:lstStyle>
          <a:p>
            <a:r>
              <a:rPr lang="de-DE" smtClean="0"/>
              <a:t>02.06.2014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>
          <a:xfrm>
            <a:off x="2061964" y="6538913"/>
            <a:ext cx="3086100" cy="3190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  <a:latin typeface="Roboto Condensed" panose="02000000000000000000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4"/>
          </p:nvPr>
        </p:nvSpPr>
        <p:spPr>
          <a:xfrm>
            <a:off x="5148064" y="6538913"/>
            <a:ext cx="1584176" cy="3190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/>
                </a:solidFill>
                <a:latin typeface="Roboto Condensed" panose="02000000000000000000"/>
              </a:defRPr>
            </a:lvl1pPr>
          </a:lstStyle>
          <a:p>
            <a:fld id="{9202F652-C5BE-46A7-AF21-BF31D9DE93D9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12752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62" r:id="rId4"/>
    <p:sldLayoutId id="2147483678" r:id="rId5"/>
    <p:sldLayoutId id="2147483679" r:id="rId6"/>
    <p:sldLayoutId id="2147483680" r:id="rId7"/>
    <p:sldLayoutId id="2147483682" r:id="rId8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Roboto Condensed bold" panose="02000000000000000000" pitchFamily="2" charset="0"/>
          <a:ea typeface="Roboto Condensed bold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 Condensed" panose="02000000000000000000" pitchFamily="2" charset="0"/>
          <a:ea typeface="Roboto Condensed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mbol" panose="05050102010706020507" pitchFamily="18" charset="2"/>
        <a:buChar char="-"/>
        <a:defRPr sz="2000" kern="1200">
          <a:solidFill>
            <a:schemeClr val="tx1"/>
          </a:solidFill>
          <a:latin typeface="Roboto Condensed" panose="02000000000000000000" pitchFamily="2" charset="0"/>
          <a:ea typeface="Roboto Condensed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chemeClr val="tx1"/>
          </a:solidFill>
          <a:latin typeface="Roboto Condensed" panose="02000000000000000000" pitchFamily="2" charset="0"/>
          <a:ea typeface="Roboto Condensed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 Condensed" panose="02000000000000000000" pitchFamily="2" charset="0"/>
          <a:ea typeface="Roboto Condensed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 Condensed" panose="02000000000000000000" pitchFamily="2" charset="0"/>
          <a:ea typeface="Roboto Condensed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hteck 24"/>
          <p:cNvSpPr/>
          <p:nvPr userDrawn="1"/>
        </p:nvSpPr>
        <p:spPr>
          <a:xfrm>
            <a:off x="0" y="-520"/>
            <a:ext cx="9144000" cy="764704"/>
          </a:xfrm>
          <a:prstGeom prst="rect">
            <a:avLst/>
          </a:prstGeom>
          <a:solidFill>
            <a:srgbClr val="779A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4" name="Grafik 13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48" y="-80348"/>
            <a:ext cx="1297424" cy="869671"/>
          </a:xfrm>
          <a:prstGeom prst="rect">
            <a:avLst/>
          </a:prstGeom>
        </p:spPr>
      </p:pic>
      <p:sp>
        <p:nvSpPr>
          <p:cNvPr id="8" name="Titelplatzhalter 1"/>
          <p:cNvSpPr>
            <a:spLocks noGrp="1"/>
          </p:cNvSpPr>
          <p:nvPr>
            <p:ph type="title"/>
          </p:nvPr>
        </p:nvSpPr>
        <p:spPr>
          <a:xfrm>
            <a:off x="251440" y="973545"/>
            <a:ext cx="8641039" cy="126779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 dirty="0" smtClean="0"/>
              <a:t>Titelmasterformat durch Klicken bearbeiten</a:t>
            </a:r>
            <a:br>
              <a:rPr lang="de-DE" dirty="0" smtClean="0"/>
            </a:br>
            <a:endParaRPr lang="de-DE" dirty="0"/>
          </a:p>
        </p:txBody>
      </p:sp>
      <p:sp>
        <p:nvSpPr>
          <p:cNvPr id="9" name="Textplatzhalter 2"/>
          <p:cNvSpPr>
            <a:spLocks noGrp="1"/>
          </p:cNvSpPr>
          <p:nvPr>
            <p:ph type="body" idx="1"/>
          </p:nvPr>
        </p:nvSpPr>
        <p:spPr>
          <a:xfrm>
            <a:off x="251439" y="2311240"/>
            <a:ext cx="8641039" cy="39932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cxnSp>
        <p:nvCxnSpPr>
          <p:cNvPr id="20" name="Gerader Verbinder 19"/>
          <p:cNvCxnSpPr/>
          <p:nvPr userDrawn="1"/>
        </p:nvCxnSpPr>
        <p:spPr>
          <a:xfrm>
            <a:off x="0" y="6525344"/>
            <a:ext cx="9144000" cy="0"/>
          </a:xfrm>
          <a:prstGeom prst="line">
            <a:avLst/>
          </a:prstGeom>
          <a:ln w="12700">
            <a:solidFill>
              <a:schemeClr val="tx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platzhalter 9"/>
          <p:cNvSpPr txBox="1">
            <a:spLocks/>
          </p:cNvSpPr>
          <p:nvPr userDrawn="1"/>
        </p:nvSpPr>
        <p:spPr>
          <a:xfrm>
            <a:off x="1516771" y="108526"/>
            <a:ext cx="4135349" cy="58417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InfoDispRegular-Roman" panose="02000506050000020004" pitchFamily="2" charset="0"/>
                <a:ea typeface="Roboto Condensed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200"/>
              </a:spcBef>
              <a:spcAft>
                <a:spcPts val="0"/>
              </a:spcAft>
            </a:pPr>
            <a:r>
              <a:rPr lang="de-DE" sz="16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Fakultät für Informatik</a:t>
            </a:r>
          </a:p>
          <a:p>
            <a:pPr fontAlgn="auto">
              <a:spcBef>
                <a:spcPts val="200"/>
              </a:spcBef>
              <a:spcAft>
                <a:spcPts val="0"/>
              </a:spcAft>
            </a:pPr>
            <a:r>
              <a:rPr lang="de-DE" sz="16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Professur</a:t>
            </a:r>
            <a:r>
              <a:rPr lang="de-DE" sz="1600" baseline="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 Technische Informatik</a:t>
            </a:r>
            <a:endParaRPr lang="de-DE" sz="1600" dirty="0" smtClean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cxnSp>
        <p:nvCxnSpPr>
          <p:cNvPr id="28" name="Gerader Verbinder 27"/>
          <p:cNvCxnSpPr/>
          <p:nvPr userDrawn="1"/>
        </p:nvCxnSpPr>
        <p:spPr>
          <a:xfrm>
            <a:off x="1440000" y="126000"/>
            <a:ext cx="0" cy="46800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5"/>
          <p:cNvSpPr txBox="1">
            <a:spLocks noChangeArrowheads="1"/>
          </p:cNvSpPr>
          <p:nvPr userDrawn="1"/>
        </p:nvSpPr>
        <p:spPr bwMode="auto">
          <a:xfrm>
            <a:off x="6588224" y="6525345"/>
            <a:ext cx="2339752" cy="33424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InfoDispRegular-Roman" pitchFamily="2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de-DE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www.tu-chemnitz.de</a:t>
            </a:r>
            <a:endParaRPr lang="de-DE" sz="14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cxnSp>
        <p:nvCxnSpPr>
          <p:cNvPr id="11" name="Gerader Verbinder 10"/>
          <p:cNvCxnSpPr/>
          <p:nvPr userDrawn="1"/>
        </p:nvCxnSpPr>
        <p:spPr>
          <a:xfrm>
            <a:off x="157548" y="6520311"/>
            <a:ext cx="9144000" cy="0"/>
          </a:xfrm>
          <a:prstGeom prst="line">
            <a:avLst/>
          </a:prstGeom>
          <a:ln w="12700">
            <a:solidFill>
              <a:schemeClr val="tx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>
          <a:xfrm>
            <a:off x="0" y="6520311"/>
            <a:ext cx="2057400" cy="3376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  <a:latin typeface="Roboto Condensed" panose="02000000000000000000"/>
              </a:defRPr>
            </a:lvl1pPr>
          </a:lstStyle>
          <a:p>
            <a:r>
              <a:rPr lang="de-DE" smtClean="0"/>
              <a:t>02.06.2014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2057400" y="6538913"/>
            <a:ext cx="3086100" cy="3190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  <a:latin typeface="Roboto Condensed" panose="02000000000000000000"/>
              </a:defRPr>
            </a:lvl1pPr>
          </a:lstStyle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4222812" y="6530377"/>
            <a:ext cx="2057400" cy="3276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/>
                </a:solidFill>
                <a:latin typeface="Roboto Condensed" panose="02000000000000000000"/>
              </a:defRPr>
            </a:lvl1pPr>
          </a:lstStyle>
          <a:p>
            <a:fld id="{C7FF68A5-5E43-4515-8D1E-E66D4C1F3F75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55313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7" r:id="rId10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Roboto Condensed bold" panose="02000000000000000000" pitchFamily="2" charset="0"/>
          <a:ea typeface="Roboto Condensed bold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 Condensed" panose="02000000000000000000" pitchFamily="2" charset="0"/>
          <a:ea typeface="Roboto Condensed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 Condensed" panose="02000000000000000000" pitchFamily="2" charset="0"/>
          <a:ea typeface="Roboto Condensed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 Condensed" panose="02000000000000000000" pitchFamily="2" charset="0"/>
          <a:ea typeface="Roboto Condensed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0923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02.06.2014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F68A5-5E43-4515-8D1E-E66D4C1F3F75}" type="slidenum">
              <a:rPr lang="de-DE" smtClean="0"/>
              <a:pPr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85823390"/>
      </p:ext>
    </p:extLst>
  </p:cSld>
  <p:clrMapOvr>
    <a:masterClrMapping/>
  </p:clrMapOvr>
</p:sld>
</file>

<file path=ppt/theme/theme1.xml><?xml version="1.0" encoding="utf-8"?>
<a:theme xmlns:a="http://schemas.openxmlformats.org/drawingml/2006/main" name="Startfoli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olgefolien mit Lo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Folgefolien ohne Lo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04_Maschinenbau_ppt2</Template>
  <TotalTime>0</TotalTime>
  <Words>3</Words>
  <Application>Microsoft Office PowerPoint</Application>
  <PresentationFormat>Bildschirmpräsentation (4:3)</PresentationFormat>
  <Paragraphs>3</Paragraphs>
  <Slides>2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2</vt:i4>
      </vt:variant>
    </vt:vector>
  </HeadingPairs>
  <TitlesOfParts>
    <vt:vector size="12" baseType="lpstr">
      <vt:lpstr>Arial</vt:lpstr>
      <vt:lpstr>Roboto Condensed Light</vt:lpstr>
      <vt:lpstr>Roboto Condensed bold</vt:lpstr>
      <vt:lpstr>Roboto Condensed</vt:lpstr>
      <vt:lpstr>Calibri</vt:lpstr>
      <vt:lpstr>Wingdings</vt:lpstr>
      <vt:lpstr>Symbol</vt:lpstr>
      <vt:lpstr>Startfolie</vt:lpstr>
      <vt:lpstr>Folgefolien mit Logo</vt:lpstr>
      <vt:lpstr>Folgefolien ohne Logo</vt:lpstr>
      <vt:lpstr>PowerPoint-Präsentation</vt:lpstr>
      <vt:lpstr>PowerPoint-Präsentation</vt:lpstr>
    </vt:vector>
  </TitlesOfParts>
  <Company>TU Chemnitz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Nicole Kaltofen</dc:creator>
  <cp:lastModifiedBy>Heller</cp:lastModifiedBy>
  <cp:revision>195</cp:revision>
  <cp:lastPrinted>2014-05-13T08:21:00Z</cp:lastPrinted>
  <dcterms:created xsi:type="dcterms:W3CDTF">2014-01-29T06:28:10Z</dcterms:created>
  <dcterms:modified xsi:type="dcterms:W3CDTF">2014-07-31T06:09:29Z</dcterms:modified>
</cp:coreProperties>
</file>