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91" r:id="rId1"/>
    <p:sldMasterId id="2147483653" r:id="rId2"/>
    <p:sldMasterId id="2147483695" r:id="rId3"/>
    <p:sldMasterId id="2147483696" r:id="rId4"/>
  </p:sldMasterIdLst>
  <p:notesMasterIdLst>
    <p:notesMasterId r:id="rId7"/>
  </p:notesMasterIdLst>
  <p:handoutMasterIdLst>
    <p:handoutMasterId r:id="rId8"/>
  </p:handoutMasterIdLst>
  <p:sldIdLst>
    <p:sldId id="269" r:id="rId5"/>
    <p:sldId id="278" r:id="rId6"/>
  </p:sldIdLst>
  <p:sldSz cx="9144000" cy="6858000" type="screen4x3"/>
  <p:notesSz cx="6797675" cy="9928225"/>
  <p:embeddedFontLst>
    <p:embeddedFont>
      <p:font typeface="Verdana" panose="020B0604030504040204" pitchFamily="34" charset="0"/>
      <p:regular r:id="rId9"/>
      <p:bold r:id="rId10"/>
      <p:italic r:id="rId11"/>
      <p:boldItalic r:id="rId12"/>
    </p:embeddedFont>
    <p:embeddedFont>
      <p:font typeface="Roboto Condensed" panose="020B0604020202020204" charset="0"/>
      <p:regular r:id="rId13"/>
      <p:bold r:id="rId14"/>
      <p:italic r:id="rId15"/>
      <p:boldItalic r:id="rId16"/>
    </p:embeddedFont>
    <p:embeddedFont>
      <p:font typeface="Roboto Condensed bold" panose="020B0604020202020204" charset="0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cob Müller" initials="JM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89922"/>
    <a:srgbClr val="008BD0"/>
    <a:srgbClr val="E53517"/>
    <a:srgbClr val="003E2F"/>
    <a:srgbClr val="02654B"/>
    <a:srgbClr val="F18E37"/>
    <a:srgbClr val="9D0037"/>
    <a:srgbClr val="A0006E"/>
    <a:srgbClr val="01598B"/>
    <a:srgbClr val="0258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624" autoAdjust="0"/>
  </p:normalViewPr>
  <p:slideViewPr>
    <p:cSldViewPr>
      <p:cViewPr varScale="1">
        <p:scale>
          <a:sx n="103" d="100"/>
          <a:sy n="103" d="100"/>
        </p:scale>
        <p:origin x="222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16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7.fntdata"/><Relationship Id="rId23" Type="http://schemas.openxmlformats.org/officeDocument/2006/relationships/presProps" Target="presProp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Master" Target="slideMasters/slideMaster4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02201D-4F31-42B9-99D7-3404E8362FFB}" type="datetimeFigureOut">
              <a:rPr lang="de-DE" smtClean="0"/>
              <a:t>31.07.2014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0D16FB-B98E-41AD-A7C8-7BD42CA5EC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0319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8B8B00B-174A-42EB-A1B8-8BE866AF80B8}" type="datetimeFigureOut">
              <a:rPr lang="de-DE"/>
              <a:pPr>
                <a:defRPr/>
              </a:pPr>
              <a:t>31.07.2014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F1EA88-867B-44F4-BE95-B615105451F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42699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F1EA88-867B-44F4-BE95-B615105451F6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2625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folie ohne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>
          <a:xfrm>
            <a:off x="0" y="2565400"/>
            <a:ext cx="9144000" cy="3959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 smtClean="0"/>
              <a:t>Bild</a:t>
            </a:r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289198" y="1700808"/>
            <a:ext cx="8603280" cy="543753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200" baseline="0">
                <a:latin typeface="Roboto Condensed bold" panose="02000000000000000000" pitchFamily="2" charset="0"/>
                <a:ea typeface="Roboto Condensed bold" panose="02000000000000000000" pitchFamily="2" charset="0"/>
              </a:defRPr>
            </a:lvl1pPr>
          </a:lstStyle>
          <a:p>
            <a:r>
              <a:rPr lang="de-DE" dirty="0" smtClean="0"/>
              <a:t>Titel für erste Folie</a:t>
            </a:r>
            <a:endParaRPr 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43D19B2A-662A-473F-B9B1-6A6004FCB1F6}" type="datetime1">
              <a:rPr lang="de-DE" smtClean="0"/>
              <a:t>31.07.2014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A6FB215-F079-4586-BEBA-757A657E64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9414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rtfolie m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2555776" y="1671389"/>
            <a:ext cx="6336702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3200">
                <a:latin typeface="Roboto Condensed bold" panose="02000000000000000000" pitchFamily="2" charset="0"/>
                <a:ea typeface="Roboto Condensed bold" panose="02000000000000000000" pitchFamily="2" charset="0"/>
              </a:defRPr>
            </a:lvl1pPr>
          </a:lstStyle>
          <a:p>
            <a:r>
              <a:rPr lang="de-DE" dirty="0" smtClean="0"/>
              <a:t>Titel für erste Folie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0"/>
          </p:nvPr>
        </p:nvSpPr>
        <p:spPr>
          <a:xfrm>
            <a:off x="2548784" y="3093076"/>
            <a:ext cx="6343694" cy="3211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 baseline="0"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  <a:lvl2pPr marL="457200" indent="0">
              <a:buNone/>
              <a:defRPr sz="2000">
                <a:latin typeface="Roboto Condensed" panose="02000000000000000000" pitchFamily="2" charset="0"/>
                <a:ea typeface="Roboto Condensed" panose="02000000000000000000" pitchFamily="2" charset="0"/>
              </a:defRPr>
            </a:lvl2pPr>
            <a:lvl3pPr marL="914400" indent="0">
              <a:buNone/>
              <a:defRPr sz="1800">
                <a:latin typeface="Roboto Condensed" panose="02000000000000000000" pitchFamily="2" charset="0"/>
                <a:ea typeface="Roboto Condensed" panose="02000000000000000000" pitchFamily="2" charset="0"/>
              </a:defRPr>
            </a:lvl3pPr>
            <a:lvl4pPr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lvl4pPr>
            <a:lvl5pPr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lvl5pPr>
          </a:lstStyle>
          <a:p>
            <a:pPr lvl="0"/>
            <a:endParaRPr lang="de-DE" dirty="0" smtClean="0"/>
          </a:p>
        </p:txBody>
      </p:sp>
      <p:sp>
        <p:nvSpPr>
          <p:cNvPr id="9" name="Text Box 9"/>
          <p:cNvSpPr txBox="1">
            <a:spLocks noChangeArrowheads="1"/>
          </p:cNvSpPr>
          <p:nvPr userDrawn="1"/>
        </p:nvSpPr>
        <p:spPr bwMode="auto">
          <a:xfrm>
            <a:off x="218157" y="2660402"/>
            <a:ext cx="18335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5A46"/>
                </a:solidFill>
                <a:effectLst/>
                <a:uLnTx/>
                <a:uFillTx/>
                <a:latin typeface="Verdana" pitchFamily="34" charset="0"/>
              </a:rPr>
              <a:t>Professur Technische Informatik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5A46"/>
                </a:solidFill>
                <a:effectLst/>
                <a:uLnTx/>
                <a:uFillTx/>
                <a:latin typeface="Verdana" pitchFamily="34" charset="0"/>
              </a:rPr>
              <a:t>Prof. Dr. Wolfram Hardt</a:t>
            </a:r>
          </a:p>
        </p:txBody>
      </p:sp>
      <p:pic>
        <p:nvPicPr>
          <p:cNvPr id="10" name="Picture 27" descr="logo_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32" y="1698377"/>
            <a:ext cx="1728788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umsplatzhalt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4C21D079-437F-4E8D-A18A-5BB34CC17671}" type="datetime1">
              <a:rPr lang="de-DE" smtClean="0"/>
              <a:t>31.07.2014</a:t>
            </a:fld>
            <a:endParaRPr lang="de-DE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A6FB215-F079-4586-BEBA-757A657E64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029190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platzhalter 1"/>
          <p:cNvSpPr>
            <a:spLocks noGrp="1"/>
          </p:cNvSpPr>
          <p:nvPr>
            <p:ph type="title"/>
          </p:nvPr>
        </p:nvSpPr>
        <p:spPr>
          <a:xfrm>
            <a:off x="1513334" y="973545"/>
            <a:ext cx="7379144" cy="12677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800"/>
            </a:lvl1pPr>
          </a:lstStyle>
          <a:p>
            <a:r>
              <a:rPr lang="de-DE" dirty="0" smtClean="0"/>
              <a:t>Titel für Folgefolien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1513334" y="2312828"/>
            <a:ext cx="7379144" cy="3991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pic>
        <p:nvPicPr>
          <p:cNvPr id="9" name="Picture 27" descr="logo_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99" y="1027496"/>
            <a:ext cx="928185" cy="529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107504" y="6520259"/>
            <a:ext cx="2057400" cy="337741"/>
          </a:xfrm>
        </p:spPr>
        <p:txBody>
          <a:bodyPr/>
          <a:lstStyle/>
          <a:p>
            <a:fld id="{5241D08D-EDB0-4A18-BCD0-270E69C7707F}" type="datetime1">
              <a:rPr lang="de-DE" smtClean="0"/>
              <a:t>31.07.2014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2195736" y="6520259"/>
            <a:ext cx="3086100" cy="337741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4572000" y="6520259"/>
            <a:ext cx="2057400" cy="337742"/>
          </a:xfrm>
        </p:spPr>
        <p:txBody>
          <a:bodyPr/>
          <a:lstStyle/>
          <a:p>
            <a:fld id="{1E946297-3D54-4E60-A4D1-CA2B7F80D9F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0131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-26544"/>
            <a:ext cx="9144000" cy="1512000"/>
          </a:xfrm>
          <a:prstGeom prst="rect">
            <a:avLst/>
          </a:prstGeom>
          <a:solidFill>
            <a:srgbClr val="7899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0" y="-69663"/>
            <a:ext cx="2327217" cy="1506510"/>
          </a:xfrm>
          <a:prstGeom prst="rect">
            <a:avLst/>
          </a:prstGeom>
        </p:spPr>
      </p:pic>
      <p:cxnSp>
        <p:nvCxnSpPr>
          <p:cNvPr id="12" name="Gerader Verbinder 11"/>
          <p:cNvCxnSpPr/>
          <p:nvPr userDrawn="1"/>
        </p:nvCxnSpPr>
        <p:spPr>
          <a:xfrm>
            <a:off x="2304000" y="287168"/>
            <a:ext cx="0" cy="82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/>
          <p:cNvCxnSpPr/>
          <p:nvPr userDrawn="1"/>
        </p:nvCxnSpPr>
        <p:spPr>
          <a:xfrm>
            <a:off x="8313" y="6545953"/>
            <a:ext cx="9144000" cy="0"/>
          </a:xfrm>
          <a:prstGeom prst="line">
            <a:avLst/>
          </a:prstGeom>
          <a:ln w="12700">
            <a:solidFill>
              <a:schemeClr val="tx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platzhalter 9"/>
          <p:cNvSpPr txBox="1">
            <a:spLocks/>
          </p:cNvSpPr>
          <p:nvPr userDrawn="1"/>
        </p:nvSpPr>
        <p:spPr>
          <a:xfrm>
            <a:off x="2555776" y="188246"/>
            <a:ext cx="6031582" cy="119261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InfoDispRegular-Roman" panose="02000506050000020004" pitchFamily="2" charset="0"/>
                <a:ea typeface="Roboto Condensed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r>
              <a:rPr lang="de-DE" sz="19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Fakultät für Informatik</a:t>
            </a:r>
          </a:p>
          <a:p>
            <a:pPr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r>
              <a:rPr lang="de-DE" sz="1900" baseline="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Professur Technische Informatik </a:t>
            </a:r>
          </a:p>
        </p:txBody>
      </p:sp>
      <p:sp>
        <p:nvSpPr>
          <p:cNvPr id="10" name="Rectangle 5"/>
          <p:cNvSpPr txBox="1">
            <a:spLocks noChangeArrowheads="1"/>
          </p:cNvSpPr>
          <p:nvPr userDrawn="1"/>
        </p:nvSpPr>
        <p:spPr bwMode="auto">
          <a:xfrm>
            <a:off x="6588224" y="6525345"/>
            <a:ext cx="2339752" cy="3342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InfoDispRegular-Roman" pitchFamily="2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de-DE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www.tu-chemnitz.de</a:t>
            </a:r>
            <a:endParaRPr lang="de-DE" sz="14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>
          <a:xfrm>
            <a:off x="12530" y="649082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 Condensed" panose="02000000000000000000"/>
              </a:defRPr>
            </a:lvl1pPr>
          </a:lstStyle>
          <a:p>
            <a:fld id="{B06C9E59-1DC7-44D3-89E4-BD481741571A}" type="datetime1">
              <a:rPr lang="de-DE" smtClean="0"/>
              <a:t>31.07.2014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2069930" y="652025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Roboto Condensed" panose="02000000000000000000"/>
              </a:defRPr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4566397" y="652534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Roboto Condensed" panose="02000000000000000000"/>
              </a:defRPr>
            </a:lvl1pPr>
          </a:lstStyle>
          <a:p>
            <a:fld id="{0A6FB215-F079-4586-BEBA-757A657E643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4886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4" r:id="rId2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 userDrawn="1"/>
        </p:nvSpPr>
        <p:spPr>
          <a:xfrm>
            <a:off x="0" y="-520"/>
            <a:ext cx="9144000" cy="764704"/>
          </a:xfrm>
          <a:prstGeom prst="rect">
            <a:avLst/>
          </a:prstGeom>
          <a:solidFill>
            <a:srgbClr val="7899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48" y="-80348"/>
            <a:ext cx="1297424" cy="869671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547664" y="973545"/>
            <a:ext cx="7344814" cy="12677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dirty="0" smtClean="0"/>
              <a:t>Titel für Folgefolien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47664" y="2312828"/>
            <a:ext cx="7344814" cy="3991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cxnSp>
        <p:nvCxnSpPr>
          <p:cNvPr id="15" name="Gerader Verbinder 14"/>
          <p:cNvCxnSpPr/>
          <p:nvPr userDrawn="1"/>
        </p:nvCxnSpPr>
        <p:spPr>
          <a:xfrm>
            <a:off x="1440000" y="126000"/>
            <a:ext cx="0" cy="46800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5"/>
          <p:cNvSpPr txBox="1">
            <a:spLocks noChangeArrowheads="1"/>
          </p:cNvSpPr>
          <p:nvPr userDrawn="1"/>
        </p:nvSpPr>
        <p:spPr bwMode="auto">
          <a:xfrm>
            <a:off x="6588224" y="6525345"/>
            <a:ext cx="2339752" cy="3342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InfoDispRegular-Roman" pitchFamily="2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de-DE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www.tu-chemnitz.de</a:t>
            </a:r>
            <a:endParaRPr lang="de-DE" sz="14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cxnSp>
        <p:nvCxnSpPr>
          <p:cNvPr id="20" name="Gerader Verbinder 19"/>
          <p:cNvCxnSpPr/>
          <p:nvPr userDrawn="1"/>
        </p:nvCxnSpPr>
        <p:spPr>
          <a:xfrm>
            <a:off x="0" y="6525344"/>
            <a:ext cx="9144000" cy="0"/>
          </a:xfrm>
          <a:prstGeom prst="line">
            <a:avLst/>
          </a:prstGeom>
          <a:ln w="12700">
            <a:solidFill>
              <a:schemeClr val="tx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107504" y="65202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  <a:latin typeface="Roboto Condensed" panose="02000000000000000000"/>
              </a:defRPr>
            </a:lvl1pPr>
          </a:lstStyle>
          <a:p>
            <a:fld id="{B8545354-5BCE-456D-9AC5-423C87D85604}" type="datetime1">
              <a:rPr lang="de-DE" smtClean="0"/>
              <a:t>31.07.2014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>
          <a:xfrm>
            <a:off x="2195736" y="652025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  <a:latin typeface="Roboto Condensed" panose="0200000000000000000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4"/>
          </p:nvPr>
        </p:nvSpPr>
        <p:spPr>
          <a:xfrm>
            <a:off x="4572000" y="652534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  <a:latin typeface="Roboto Condensed" panose="02000000000000000000"/>
              </a:defRPr>
            </a:lvl1pPr>
          </a:lstStyle>
          <a:p>
            <a:fld id="{1E946297-3D54-4E60-A4D1-CA2B7F80D9F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Textplatzhalter 9"/>
          <p:cNvSpPr txBox="1">
            <a:spLocks/>
          </p:cNvSpPr>
          <p:nvPr userDrawn="1"/>
        </p:nvSpPr>
        <p:spPr>
          <a:xfrm>
            <a:off x="1555177" y="55051"/>
            <a:ext cx="4135349" cy="58417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fontAlgn="auto">
              <a:spcBef>
                <a:spcPts val="200"/>
              </a:spcBef>
              <a:spcAft>
                <a:spcPts val="0"/>
              </a:spcAft>
            </a:pPr>
            <a:r>
              <a:rPr lang="de-DE" sz="16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Fakultät für</a:t>
            </a:r>
            <a:r>
              <a:rPr lang="de-DE" sz="1600" baseline="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Informatik</a:t>
            </a:r>
            <a:endParaRPr lang="de-DE" sz="1600" dirty="0" smtClean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fontAlgn="auto">
              <a:spcBef>
                <a:spcPts val="200"/>
              </a:spcBef>
              <a:spcAft>
                <a:spcPts val="0"/>
              </a:spcAft>
            </a:pPr>
            <a:r>
              <a:rPr lang="de-DE" sz="16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Professur</a:t>
            </a:r>
            <a:r>
              <a:rPr lang="de-DE" sz="1600" baseline="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Technische Informatik</a:t>
            </a:r>
            <a:endParaRPr lang="de-DE" sz="1600" dirty="0" smtClean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752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Roboto Condensed bold" panose="02000000000000000000" pitchFamily="2" charset="0"/>
          <a:ea typeface="Roboto Condensed bold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 Condensed" panose="02000000000000000000" pitchFamily="2" charset="0"/>
          <a:ea typeface="Roboto Condensed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Roboto Condensed" panose="02000000000000000000" pitchFamily="2" charset="0"/>
          <a:ea typeface="Roboto Condensed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Roboto Condensed" panose="02000000000000000000" pitchFamily="2" charset="0"/>
          <a:ea typeface="Roboto Condensed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 Condensed" panose="02000000000000000000" pitchFamily="2" charset="0"/>
          <a:ea typeface="Roboto Condensed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 Condensed" panose="02000000000000000000" pitchFamily="2" charset="0"/>
          <a:ea typeface="Roboto Condensed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/>
          <p:cNvSpPr/>
          <p:nvPr userDrawn="1"/>
        </p:nvSpPr>
        <p:spPr>
          <a:xfrm>
            <a:off x="0" y="-520"/>
            <a:ext cx="9144000" cy="764704"/>
          </a:xfrm>
          <a:prstGeom prst="rect">
            <a:avLst/>
          </a:prstGeom>
          <a:solidFill>
            <a:srgbClr val="7899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48" y="-80348"/>
            <a:ext cx="1297424" cy="869671"/>
          </a:xfrm>
          <a:prstGeom prst="rect">
            <a:avLst/>
          </a:prstGeom>
        </p:spPr>
      </p:pic>
      <p:sp>
        <p:nvSpPr>
          <p:cNvPr id="8" name="Titelplatzhalter 1"/>
          <p:cNvSpPr>
            <a:spLocks noGrp="1"/>
          </p:cNvSpPr>
          <p:nvPr>
            <p:ph type="title"/>
          </p:nvPr>
        </p:nvSpPr>
        <p:spPr>
          <a:xfrm>
            <a:off x="251440" y="973545"/>
            <a:ext cx="8641039" cy="12677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dirty="0" smtClean="0"/>
              <a:t>Titelmasterformat durch Klicken bearbeiten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9" name="Textplatzhalter 2"/>
          <p:cNvSpPr>
            <a:spLocks noGrp="1"/>
          </p:cNvSpPr>
          <p:nvPr>
            <p:ph type="body" idx="1"/>
          </p:nvPr>
        </p:nvSpPr>
        <p:spPr>
          <a:xfrm>
            <a:off x="251439" y="2311240"/>
            <a:ext cx="8641039" cy="3993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cxnSp>
        <p:nvCxnSpPr>
          <p:cNvPr id="20" name="Gerader Verbinder 19"/>
          <p:cNvCxnSpPr/>
          <p:nvPr userDrawn="1"/>
        </p:nvCxnSpPr>
        <p:spPr>
          <a:xfrm>
            <a:off x="0" y="6525344"/>
            <a:ext cx="9144000" cy="0"/>
          </a:xfrm>
          <a:prstGeom prst="line">
            <a:avLst/>
          </a:prstGeom>
          <a:ln w="12700">
            <a:solidFill>
              <a:schemeClr val="tx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r Verbinder 27"/>
          <p:cNvCxnSpPr/>
          <p:nvPr userDrawn="1"/>
        </p:nvCxnSpPr>
        <p:spPr>
          <a:xfrm>
            <a:off x="1440000" y="126000"/>
            <a:ext cx="0" cy="46800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5"/>
          <p:cNvSpPr txBox="1">
            <a:spLocks noChangeArrowheads="1"/>
          </p:cNvSpPr>
          <p:nvPr userDrawn="1"/>
        </p:nvSpPr>
        <p:spPr bwMode="auto">
          <a:xfrm>
            <a:off x="6588224" y="6525345"/>
            <a:ext cx="2339752" cy="3342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InfoDispRegular-Roman" pitchFamily="2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de-DE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www.tu-chemnitz.de</a:t>
            </a:r>
            <a:endParaRPr lang="de-DE" sz="14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cxnSp>
        <p:nvCxnSpPr>
          <p:cNvPr id="11" name="Gerader Verbinder 10"/>
          <p:cNvCxnSpPr/>
          <p:nvPr userDrawn="1"/>
        </p:nvCxnSpPr>
        <p:spPr>
          <a:xfrm>
            <a:off x="0" y="6525344"/>
            <a:ext cx="9144000" cy="0"/>
          </a:xfrm>
          <a:prstGeom prst="line">
            <a:avLst/>
          </a:prstGeom>
          <a:ln w="12700">
            <a:solidFill>
              <a:schemeClr val="tx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ußzeilenplatzhalter 4"/>
          <p:cNvSpPr txBox="1">
            <a:spLocks/>
          </p:cNvSpPr>
          <p:nvPr userDrawn="1"/>
        </p:nvSpPr>
        <p:spPr>
          <a:xfrm>
            <a:off x="3491880" y="6526933"/>
            <a:ext cx="3888432" cy="332656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 dirty="0" smtClean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fld id="{72C5D026-0A5E-414E-BDD7-AEAAC7E56A8F}" type="slidenum">
              <a:rPr lang="de-DE" sz="1400" smtClean="0"/>
              <a:pPr algn="ctr">
                <a:defRPr/>
              </a:pPr>
              <a:t>‹Nr.›</a:t>
            </a:fld>
            <a:endParaRPr lang="de-DE" sz="1400" dirty="0"/>
          </a:p>
        </p:txBody>
      </p:sp>
      <p:sp>
        <p:nvSpPr>
          <p:cNvPr id="13" name="Rectangle 4"/>
          <p:cNvSpPr txBox="1">
            <a:spLocks noChangeArrowheads="1"/>
          </p:cNvSpPr>
          <p:nvPr userDrawn="1"/>
        </p:nvSpPr>
        <p:spPr bwMode="auto">
          <a:xfrm>
            <a:off x="235191" y="6525345"/>
            <a:ext cx="3688737" cy="3342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 dirty="0" smtClean="0">
                <a:solidFill>
                  <a:schemeClr val="tx1"/>
                </a:solidFill>
                <a:latin typeface="InfoDispRegular-Roman" pitchFamily="2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de-DE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Chemnitz</a:t>
            </a:r>
            <a:r>
              <a:rPr lang="de-DE" sz="1400" kern="1200" dirty="0" smtClean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charset="0"/>
              </a:rPr>
              <a:t> ∙ </a:t>
            </a:r>
            <a:r>
              <a:rPr lang="de-DE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1. Mai</a:t>
            </a:r>
            <a:r>
              <a:rPr lang="de-DE" sz="1400" baseline="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de-DE" sz="1400" kern="1200" dirty="0" smtClean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charset="0"/>
              </a:rPr>
              <a:t>2014 ∙ Dr. Max </a:t>
            </a:r>
            <a:r>
              <a:rPr lang="de-DE" sz="1400" kern="1200" dirty="0" err="1" smtClean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charset="0"/>
              </a:rPr>
              <a:t>Musterman</a:t>
            </a:r>
            <a:r>
              <a:rPr lang="de-DE" sz="1400" kern="1200" dirty="0" smtClean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charset="0"/>
              </a:rPr>
              <a:t> </a:t>
            </a:r>
            <a:endParaRPr lang="de-DE" sz="1400" kern="1200" dirty="0">
              <a:solidFill>
                <a:schemeClr val="tx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313045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Roboto Condensed bold" panose="02000000000000000000" pitchFamily="2" charset="0"/>
          <a:ea typeface="Roboto Condensed bold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 Condensed" panose="02000000000000000000" pitchFamily="2" charset="0"/>
          <a:ea typeface="Roboto Condensed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 Condensed" panose="02000000000000000000" pitchFamily="2" charset="0"/>
          <a:ea typeface="Roboto Condensed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 Condensed" panose="02000000000000000000" pitchFamily="2" charset="0"/>
          <a:ea typeface="Roboto Condensed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/>
          <p:cNvSpPr/>
          <p:nvPr userDrawn="1"/>
        </p:nvSpPr>
        <p:spPr>
          <a:xfrm>
            <a:off x="0" y="-520"/>
            <a:ext cx="9144000" cy="764704"/>
          </a:xfrm>
          <a:prstGeom prst="rect">
            <a:avLst/>
          </a:prstGeom>
          <a:solidFill>
            <a:srgbClr val="7899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48" y="-80348"/>
            <a:ext cx="1297424" cy="869671"/>
          </a:xfrm>
          <a:prstGeom prst="rect">
            <a:avLst/>
          </a:prstGeom>
        </p:spPr>
      </p:pic>
      <p:sp>
        <p:nvSpPr>
          <p:cNvPr id="8" name="Titelplatzhalter 1"/>
          <p:cNvSpPr>
            <a:spLocks noGrp="1"/>
          </p:cNvSpPr>
          <p:nvPr>
            <p:ph type="title"/>
          </p:nvPr>
        </p:nvSpPr>
        <p:spPr>
          <a:xfrm>
            <a:off x="251440" y="973545"/>
            <a:ext cx="8641039" cy="12677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dirty="0" smtClean="0"/>
              <a:t>Titelmasterformat durch Klicken bearbeiten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9" name="Textplatzhalter 2"/>
          <p:cNvSpPr>
            <a:spLocks noGrp="1"/>
          </p:cNvSpPr>
          <p:nvPr>
            <p:ph type="body" idx="1"/>
          </p:nvPr>
        </p:nvSpPr>
        <p:spPr>
          <a:xfrm>
            <a:off x="251439" y="2311240"/>
            <a:ext cx="8641039" cy="3993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cxnSp>
        <p:nvCxnSpPr>
          <p:cNvPr id="20" name="Gerader Verbinder 19"/>
          <p:cNvCxnSpPr/>
          <p:nvPr userDrawn="1"/>
        </p:nvCxnSpPr>
        <p:spPr>
          <a:xfrm>
            <a:off x="0" y="6525344"/>
            <a:ext cx="9144000" cy="0"/>
          </a:xfrm>
          <a:prstGeom prst="line">
            <a:avLst/>
          </a:prstGeom>
          <a:ln w="12700">
            <a:solidFill>
              <a:schemeClr val="tx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r Verbinder 27"/>
          <p:cNvCxnSpPr/>
          <p:nvPr userDrawn="1"/>
        </p:nvCxnSpPr>
        <p:spPr>
          <a:xfrm>
            <a:off x="1440000" y="126000"/>
            <a:ext cx="0" cy="46800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5"/>
          <p:cNvSpPr txBox="1">
            <a:spLocks noChangeArrowheads="1"/>
          </p:cNvSpPr>
          <p:nvPr userDrawn="1"/>
        </p:nvSpPr>
        <p:spPr bwMode="auto">
          <a:xfrm>
            <a:off x="6588224" y="6525345"/>
            <a:ext cx="2339752" cy="3342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InfoDispRegular-Roman" pitchFamily="2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de-DE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www.tu-chemnitz.de</a:t>
            </a:r>
            <a:endParaRPr lang="de-DE" sz="14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cxnSp>
        <p:nvCxnSpPr>
          <p:cNvPr id="11" name="Gerader Verbinder 10"/>
          <p:cNvCxnSpPr/>
          <p:nvPr userDrawn="1"/>
        </p:nvCxnSpPr>
        <p:spPr>
          <a:xfrm>
            <a:off x="0" y="6525344"/>
            <a:ext cx="9144000" cy="0"/>
          </a:xfrm>
          <a:prstGeom prst="line">
            <a:avLst/>
          </a:prstGeom>
          <a:ln w="12700">
            <a:solidFill>
              <a:schemeClr val="tx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ußzeilenplatzhalter 4"/>
          <p:cNvSpPr txBox="1">
            <a:spLocks/>
          </p:cNvSpPr>
          <p:nvPr userDrawn="1"/>
        </p:nvSpPr>
        <p:spPr>
          <a:xfrm>
            <a:off x="3491880" y="6526933"/>
            <a:ext cx="3888432" cy="332656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 dirty="0" smtClean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fld id="{72C5D026-0A5E-414E-BDD7-AEAAC7E56A8F}" type="slidenum">
              <a:rPr lang="de-DE" sz="1400" smtClean="0"/>
              <a:pPr algn="ctr">
                <a:defRPr/>
              </a:pPr>
              <a:t>‹Nr.›</a:t>
            </a:fld>
            <a:endParaRPr lang="de-DE" sz="1400" dirty="0"/>
          </a:p>
        </p:txBody>
      </p:sp>
      <p:sp>
        <p:nvSpPr>
          <p:cNvPr id="13" name="Rectangle 4"/>
          <p:cNvSpPr txBox="1">
            <a:spLocks noChangeArrowheads="1"/>
          </p:cNvSpPr>
          <p:nvPr userDrawn="1"/>
        </p:nvSpPr>
        <p:spPr bwMode="auto">
          <a:xfrm>
            <a:off x="235191" y="6525345"/>
            <a:ext cx="3688737" cy="3342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 dirty="0" smtClean="0">
                <a:solidFill>
                  <a:schemeClr val="tx1"/>
                </a:solidFill>
                <a:latin typeface="InfoDispRegular-Roman" pitchFamily="2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de-DE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Chemnitz</a:t>
            </a:r>
            <a:r>
              <a:rPr lang="de-DE" sz="1400" kern="1200" dirty="0" smtClean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charset="0"/>
              </a:rPr>
              <a:t> ∙ </a:t>
            </a:r>
            <a:r>
              <a:rPr lang="de-DE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1. Mai</a:t>
            </a:r>
            <a:r>
              <a:rPr lang="de-DE" sz="1400" baseline="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de-DE" sz="1400" kern="1200" dirty="0" smtClean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charset="0"/>
              </a:rPr>
              <a:t>2014 ∙ Dr. Max </a:t>
            </a:r>
            <a:r>
              <a:rPr lang="de-DE" sz="1400" kern="1200" dirty="0" err="1" smtClean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charset="0"/>
              </a:rPr>
              <a:t>Musterman</a:t>
            </a:r>
            <a:r>
              <a:rPr lang="de-DE" sz="1400" kern="1200" dirty="0" smtClean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charset="0"/>
              </a:rPr>
              <a:t> </a:t>
            </a:r>
            <a:endParaRPr lang="de-DE" sz="1400" kern="1200" dirty="0">
              <a:solidFill>
                <a:schemeClr val="tx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571487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Roboto Condensed bold" panose="02000000000000000000" pitchFamily="2" charset="0"/>
          <a:ea typeface="Roboto Condensed bold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 Condensed" panose="02000000000000000000" pitchFamily="2" charset="0"/>
          <a:ea typeface="Roboto Condensed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 Condensed" panose="02000000000000000000" pitchFamily="2" charset="0"/>
          <a:ea typeface="Roboto Condensed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 Condensed" panose="02000000000000000000" pitchFamily="2" charset="0"/>
          <a:ea typeface="Roboto Condensed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Inhaltsplatzhalter 17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713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1D08D-EDB0-4A18-BCD0-270E69C7707F}" type="datetime1">
              <a:rPr lang="de-DE" smtClean="0"/>
              <a:t>31.07.2014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Bearbeiter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46297-3D54-4E60-A4D1-CA2B7F80D9F5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0746801"/>
      </p:ext>
    </p:extLst>
  </p:cSld>
  <p:clrMapOvr>
    <a:masterClrMapping/>
  </p:clrMapOvr>
</p:sld>
</file>

<file path=ppt/theme/theme1.xml><?xml version="1.0" encoding="utf-8"?>
<a:theme xmlns:a="http://schemas.openxmlformats.org/drawingml/2006/main" name="Startfoli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olgefolien mit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Folgefolien ohne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Folgefolien ohne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04_Maschinenbau_ppt2</Template>
  <TotalTime>0</TotalTime>
  <Words>4</Words>
  <Application>Microsoft Office PowerPoint</Application>
  <PresentationFormat>Bildschirmpräsentation (4:3)</PresentationFormat>
  <Paragraphs>4</Paragraphs>
  <Slides>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2</vt:i4>
      </vt:variant>
    </vt:vector>
  </HeadingPairs>
  <TitlesOfParts>
    <vt:vector size="13" baseType="lpstr">
      <vt:lpstr>Verdana</vt:lpstr>
      <vt:lpstr>Roboto Condensed</vt:lpstr>
      <vt:lpstr>Roboto Condensed bold</vt:lpstr>
      <vt:lpstr>Calibri</vt:lpstr>
      <vt:lpstr>Wingdings</vt:lpstr>
      <vt:lpstr>Symbol</vt:lpstr>
      <vt:lpstr>Arial</vt:lpstr>
      <vt:lpstr>Startfolie</vt:lpstr>
      <vt:lpstr>Folgefolien mit Logo</vt:lpstr>
      <vt:lpstr>Folgefolien ohne Logo</vt:lpstr>
      <vt:lpstr>1_Folgefolien ohne Logo</vt:lpstr>
      <vt:lpstr>PowerPoint-Präsentation</vt:lpstr>
      <vt:lpstr>PowerPoint-Präsentation</vt:lpstr>
    </vt:vector>
  </TitlesOfParts>
  <Company>TU Chemnitz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Nicole Kaltofen</dc:creator>
  <cp:lastModifiedBy>Heller</cp:lastModifiedBy>
  <cp:revision>211</cp:revision>
  <cp:lastPrinted>2014-05-13T08:21:00Z</cp:lastPrinted>
  <dcterms:created xsi:type="dcterms:W3CDTF">2014-01-29T06:28:10Z</dcterms:created>
  <dcterms:modified xsi:type="dcterms:W3CDTF">2014-07-31T06:21:04Z</dcterms:modified>
</cp:coreProperties>
</file>