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59" r:id="rId1"/>
    <p:sldMasterId id="2147483699" r:id="rId2"/>
  </p:sldMasterIdLst>
  <p:notesMasterIdLst>
    <p:notesMasterId r:id="rId6"/>
  </p:notesMasterIdLst>
  <p:handoutMasterIdLst>
    <p:handoutMasterId r:id="rId7"/>
  </p:handoutMasterIdLst>
  <p:sldIdLst>
    <p:sldId id="376" r:id="rId3"/>
    <p:sldId id="379" r:id="rId4"/>
    <p:sldId id="378" r:id="rId5"/>
  </p:sldIdLst>
  <p:sldSz cx="12192000" cy="6858000"/>
  <p:notesSz cx="9928225" cy="6797675"/>
  <p:embeddedFontLst>
    <p:embeddedFont>
      <p:font typeface="Roboto" panose="02000000000000000000" pitchFamily="2" charset="0"/>
      <p:regular r:id="rId8"/>
      <p:bold r:id="rId9"/>
      <p:italic r:id="rId10"/>
      <p:boldItalic r:id="rId11"/>
    </p:embeddedFont>
  </p:embeddedFont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Perez Grassi" initials="APG" lastIdx="3" clrIdx="0">
    <p:extLst>
      <p:ext uri="{19B8F6BF-5375-455C-9EA6-DF929625EA0E}">
        <p15:presenceInfo xmlns:p15="http://schemas.microsoft.com/office/powerpoint/2012/main" userId="Ana Perez Grass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50"/>
    <a:srgbClr val="006F5F"/>
    <a:srgbClr val="009EE3"/>
    <a:srgbClr val="E4B402"/>
    <a:srgbClr val="003E70"/>
    <a:srgbClr val="FFD800"/>
    <a:srgbClr val="003E2F"/>
    <a:srgbClr val="4A8246"/>
    <a:srgbClr val="707070"/>
    <a:srgbClr val="51A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17" autoAdjust="0"/>
    <p:restoredTop sz="89105" autoAdjust="0"/>
  </p:normalViewPr>
  <p:slideViewPr>
    <p:cSldViewPr snapToGrid="0">
      <p:cViewPr varScale="1">
        <p:scale>
          <a:sx n="71" d="100"/>
          <a:sy n="71" d="100"/>
        </p:scale>
        <p:origin x="1258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430" y="-96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4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4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A9E21-4981-413F-9BAB-A1BE42E0A624}" type="datetimeFigureOut">
              <a:rPr lang="de-DE" smtClean="0"/>
              <a:t>27.01.2026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3314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594" y="6457410"/>
            <a:ext cx="4303314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872BD-D2C1-4FAA-A740-0001980793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761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314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594" y="0"/>
            <a:ext cx="4303314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60" y="3228190"/>
            <a:ext cx="7943508" cy="305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79"/>
            <a:ext cx="4303314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594" y="6456379"/>
            <a:ext cx="4303314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B2B633-7BEC-49A7-B3BF-92E0C7E450E6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696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2B633-7BEC-49A7-B3BF-92E0C7E450E6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7880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2B633-7BEC-49A7-B3BF-92E0C7E450E6}" type="slidenum">
              <a:rPr lang="de-DE" altLang="de-DE" smtClean="0"/>
              <a:pPr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69667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2B633-7BEC-49A7-B3BF-92E0C7E450E6}" type="slidenum">
              <a:rPr lang="de-DE" altLang="de-DE" smtClean="0"/>
              <a:pPr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1070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gm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25"/>
          <p:cNvSpPr>
            <a:spLocks noGrp="1"/>
          </p:cNvSpPr>
          <p:nvPr>
            <p:ph type="title"/>
          </p:nvPr>
        </p:nvSpPr>
        <p:spPr>
          <a:xfrm>
            <a:off x="2387600" y="266700"/>
            <a:ext cx="9504363" cy="8937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b="1">
                <a:solidFill>
                  <a:schemeClr val="bg1"/>
                </a:solidFill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34963" y="1776095"/>
            <a:ext cx="11557000" cy="44894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420938"/>
            <a:ext cx="12192000" cy="4096740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6264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1">
          <p15:clr>
            <a:srgbClr val="9FCC3B"/>
          </p15:clr>
        </p15:guide>
        <p15:guide id="2" orient="horz" pos="210">
          <p15:clr>
            <a:srgbClr val="9FCC3B"/>
          </p15:clr>
        </p15:guide>
        <p15:guide id="6" pos="211">
          <p15:clr>
            <a:srgbClr val="9FCC3B"/>
          </p15:clr>
        </p15:guide>
        <p15:guide id="7" orient="horz" pos="1162">
          <p15:clr>
            <a:srgbClr val="000000"/>
          </p15:clr>
        </p15:guide>
        <p15:guide id="8" orient="horz" pos="1525">
          <p15:clr>
            <a:srgbClr val="5ACBF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blen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908050"/>
            <a:ext cx="11807825" cy="4683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92088" y="1376363"/>
            <a:ext cx="3779837" cy="190785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497580"/>
            <a:ext cx="3779837" cy="28476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8"/>
          </p:nvPr>
        </p:nvSpPr>
        <p:spPr>
          <a:xfrm>
            <a:off x="4151784" y="1376363"/>
            <a:ext cx="3852391" cy="190785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151313" y="3497580"/>
            <a:ext cx="3852862" cy="28476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5" name="Bildplatzhalter 2"/>
          <p:cNvSpPr>
            <a:spLocks noGrp="1"/>
          </p:cNvSpPr>
          <p:nvPr>
            <p:ph type="pic" sz="quarter" idx="19"/>
          </p:nvPr>
        </p:nvSpPr>
        <p:spPr>
          <a:xfrm>
            <a:off x="8184232" y="1376363"/>
            <a:ext cx="3815681" cy="190785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8183563" y="3497580"/>
            <a:ext cx="3816350" cy="28476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66122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5042" userDrawn="1">
          <p15:clr>
            <a:srgbClr val="5ACBF0"/>
          </p15:clr>
        </p15:guide>
        <p15:guide id="1" pos="2502" userDrawn="1">
          <p15:clr>
            <a:srgbClr val="5ACBF0"/>
          </p15:clr>
        </p15:guide>
        <p15:guide id="2" pos="2615" userDrawn="1">
          <p15:clr>
            <a:srgbClr val="5ACBF0"/>
          </p15:clr>
        </p15:guide>
        <p15:guide id="3" orient="horz" pos="867" userDrawn="1">
          <p15:clr>
            <a:srgbClr val="5ACBF0"/>
          </p15:clr>
        </p15:guide>
        <p15:guide id="4" orient="horz" pos="754" userDrawn="1">
          <p15:clr>
            <a:srgbClr val="5ACBF0"/>
          </p15:clr>
        </p15:guide>
        <p15:guide id="5" pos="5155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elsbe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34963" y="1776095"/>
            <a:ext cx="11557000" cy="44894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420938"/>
            <a:ext cx="2711450" cy="2440622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4"/>
          </p:nvPr>
        </p:nvSpPr>
        <p:spPr>
          <a:xfrm>
            <a:off x="2711450" y="2420938"/>
            <a:ext cx="5225098" cy="2440622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6" name="Bildplatzhalter 2"/>
          <p:cNvSpPr>
            <a:spLocks noGrp="1"/>
          </p:cNvSpPr>
          <p:nvPr>
            <p:ph type="pic" sz="quarter" idx="15"/>
          </p:nvPr>
        </p:nvSpPr>
        <p:spPr>
          <a:xfrm>
            <a:off x="7940040" y="2420938"/>
            <a:ext cx="4251960" cy="2440622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6" hasCustomPrompt="1"/>
          </p:nvPr>
        </p:nvSpPr>
        <p:spPr>
          <a:xfrm>
            <a:off x="334963" y="5200968"/>
            <a:ext cx="1404937" cy="99980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Logo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2387601" y="5139267"/>
            <a:ext cx="9504362" cy="106150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80" y="320100"/>
            <a:ext cx="6618138" cy="86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955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3067" userDrawn="1">
          <p15:clr>
            <a:srgbClr val="5ACBF0"/>
          </p15:clr>
        </p15:guide>
        <p15:guide id="1" orient="horz" pos="731">
          <p15:clr>
            <a:srgbClr val="9FCC3B"/>
          </p15:clr>
        </p15:guide>
        <p15:guide id="2" orient="horz" pos="210">
          <p15:clr>
            <a:srgbClr val="9FCC3B"/>
          </p15:clr>
        </p15:guide>
        <p15:guide id="6" pos="211">
          <p15:clr>
            <a:srgbClr val="9FCC3B"/>
          </p15:clr>
        </p15:guide>
        <p15:guide id="7" orient="horz" pos="1162">
          <p15:clr>
            <a:srgbClr val="000000"/>
          </p15:clr>
        </p15:guide>
        <p15:guide id="8" orient="horz" pos="1525">
          <p15:clr>
            <a:srgbClr val="5ACBF0"/>
          </p15:clr>
        </p15:guide>
        <p15:guide id="9" orient="horz" pos="3271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ö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334963" y="1844675"/>
            <a:ext cx="1404937" cy="138112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Logo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2711449" y="1775461"/>
            <a:ext cx="9180513" cy="5181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0"/>
          </p:nvPr>
        </p:nvSpPr>
        <p:spPr>
          <a:xfrm>
            <a:off x="2711450" y="2420938"/>
            <a:ext cx="9480550" cy="4096740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80" y="320100"/>
            <a:ext cx="6618138" cy="86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15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1">
          <p15:clr>
            <a:srgbClr val="9FCC3B"/>
          </p15:clr>
        </p15:guide>
        <p15:guide id="2" orient="horz" pos="210">
          <p15:clr>
            <a:srgbClr val="9FCC3B"/>
          </p15:clr>
        </p15:guide>
        <p15:guide id="6" pos="211">
          <p15:clr>
            <a:srgbClr val="9FCC3B"/>
          </p15:clr>
        </p15:guide>
        <p15:guide id="7" orient="horz" pos="1162">
          <p15:clr>
            <a:srgbClr val="000000"/>
          </p15:clr>
        </p15:guide>
        <p15:guide id="8" orient="horz" pos="1525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ßbe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25"/>
          <p:cNvSpPr>
            <a:spLocks noGrp="1"/>
          </p:cNvSpPr>
          <p:nvPr>
            <p:ph type="title"/>
          </p:nvPr>
        </p:nvSpPr>
        <p:spPr>
          <a:xfrm>
            <a:off x="2387600" y="266700"/>
            <a:ext cx="9504363" cy="8937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b="1">
                <a:solidFill>
                  <a:schemeClr val="bg1"/>
                </a:solidFill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4"/>
          </p:nvPr>
        </p:nvSpPr>
        <p:spPr>
          <a:xfrm>
            <a:off x="0" y="1484313"/>
            <a:ext cx="3169920" cy="318674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0"/>
          </p:nvPr>
        </p:nvSpPr>
        <p:spPr>
          <a:xfrm>
            <a:off x="3177540" y="1484313"/>
            <a:ext cx="4930140" cy="318674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0" name="Bildplatzhalter 2"/>
          <p:cNvSpPr>
            <a:spLocks noGrp="1"/>
          </p:cNvSpPr>
          <p:nvPr>
            <p:ph type="pic" sz="quarter" idx="15"/>
          </p:nvPr>
        </p:nvSpPr>
        <p:spPr>
          <a:xfrm>
            <a:off x="8115300" y="1484313"/>
            <a:ext cx="4076700" cy="3186747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34963" y="4938395"/>
            <a:ext cx="11557000" cy="12623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839953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3749" userDrawn="1">
          <p15:clr>
            <a:srgbClr val="5ACBF0"/>
          </p15:clr>
        </p15:guide>
        <p15:guide id="1" orient="horz" pos="731">
          <p15:clr>
            <a:srgbClr val="9FCC3B"/>
          </p15:clr>
        </p15:guide>
        <p15:guide id="2" orient="horz" pos="210">
          <p15:clr>
            <a:srgbClr val="9FCC3B"/>
          </p15:clr>
        </p15:guide>
        <p15:guide id="6" pos="211">
          <p15:clr>
            <a:srgbClr val="9FCC3B"/>
          </p15:clr>
        </p15:guide>
        <p15:guide id="7" orient="horz" pos="935" userDrawn="1">
          <p15:clr>
            <a:srgbClr val="000000"/>
          </p15:clr>
        </p15:guide>
        <p15:guide id="8" orient="horz" pos="1525">
          <p15:clr>
            <a:srgbClr val="5ACBF0"/>
          </p15:clr>
        </p15:guide>
        <p15:guide id="9" pos="3931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chenh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908050"/>
            <a:ext cx="11807825" cy="9283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92088" y="1996440"/>
            <a:ext cx="11807825" cy="43487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3398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u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908050"/>
            <a:ext cx="11807825" cy="9283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92089" y="2060575"/>
            <a:ext cx="5795962" cy="4284663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6203950" y="2060574"/>
            <a:ext cx="5795963" cy="42846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94367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72" userDrawn="1">
          <p15:clr>
            <a:srgbClr val="5ACBF0"/>
          </p15:clr>
        </p15:guide>
        <p15:guide id="2" pos="3908" userDrawn="1">
          <p15:clr>
            <a:srgbClr val="5ACBF0"/>
          </p15:clr>
        </p15:guide>
        <p15:guide id="3" orient="horz" pos="1298" userDrawn="1">
          <p15:clr>
            <a:srgbClr val="5ACBF0"/>
          </p15:clr>
        </p15:guide>
        <p15:guide id="4" orient="horz" pos="1162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si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908050"/>
            <a:ext cx="11807825" cy="9283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92089" y="2060575"/>
            <a:ext cx="5795962" cy="2366645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192088" y="4618672"/>
            <a:ext cx="5795962" cy="17265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sz="quarter" idx="15"/>
          </p:nvPr>
        </p:nvSpPr>
        <p:spPr>
          <a:xfrm>
            <a:off x="6203951" y="2060575"/>
            <a:ext cx="5795962" cy="2366645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203950" y="4618672"/>
            <a:ext cx="5795962" cy="17265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582432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72">
          <p15:clr>
            <a:srgbClr val="5ACBF0"/>
          </p15:clr>
        </p15:guide>
        <p15:guide id="2" pos="3908">
          <p15:clr>
            <a:srgbClr val="5ACBF0"/>
          </p15:clr>
        </p15:guide>
        <p15:guide id="3" orient="horz" pos="1298">
          <p15:clr>
            <a:srgbClr val="5ACBF0"/>
          </p15:clr>
        </p15:guide>
        <p15:guide id="4" orient="horz" pos="1162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benst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908050"/>
            <a:ext cx="11807825" cy="9283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92089" y="2060575"/>
            <a:ext cx="3708399" cy="4284663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116387" y="2060574"/>
            <a:ext cx="7883525" cy="42846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9384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57" userDrawn="1">
          <p15:clr>
            <a:srgbClr val="5ACBF0"/>
          </p15:clr>
        </p15:guide>
        <p15:guide id="2" pos="2593" userDrawn="1">
          <p15:clr>
            <a:srgbClr val="5ACBF0"/>
          </p15:clr>
        </p15:guide>
        <p15:guide id="3" orient="horz" pos="1298">
          <p15:clr>
            <a:srgbClr val="5ACBF0"/>
          </p15:clr>
        </p15:guide>
        <p15:guide id="4" orient="horz" pos="1162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fenschl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1343025" y="152400"/>
            <a:ext cx="10656888" cy="468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192088" y="908050"/>
            <a:ext cx="790576" cy="9283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Logo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558925" y="908050"/>
            <a:ext cx="10440988" cy="9283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1558925" y="1996440"/>
            <a:ext cx="10440988" cy="43487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7298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0"/>
            <a:ext cx="12192000" cy="151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r Verbinde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61369" y="333375"/>
            <a:ext cx="0" cy="8270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0" y="6525344"/>
            <a:ext cx="12192000" cy="1"/>
          </a:xfrm>
          <a:prstGeom prst="line">
            <a:avLst/>
          </a:prstGeom>
          <a:ln w="12700"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4"/>
          <p:cNvSpPr txBox="1">
            <a:spLocks noChangeArrowheads="1"/>
          </p:cNvSpPr>
          <p:nvPr userDrawn="1"/>
        </p:nvSpPr>
        <p:spPr bwMode="auto">
          <a:xfrm>
            <a:off x="192089" y="6525345"/>
            <a:ext cx="6125040" cy="3342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 dirty="0" smtClean="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1400" baseline="0" dirty="0">
                <a:latin typeface="Roboto" panose="02000000000000000000" pitchFamily="2" charset="0"/>
                <a:ea typeface="Roboto" panose="02000000000000000000" pitchFamily="2" charset="0"/>
              </a:rPr>
              <a:t>Chemnitz, </a:t>
            </a:r>
            <a:fld id="{F880442F-887B-414A-A456-14C07A7B4506}" type="datetime1">
              <a:rPr lang="de-DE" sz="1400" baseline="0" smtClean="0">
                <a:latin typeface="Roboto" panose="02000000000000000000" pitchFamily="2" charset="0"/>
                <a:ea typeface="Roboto" panose="02000000000000000000" pitchFamily="2" charset="0"/>
              </a:rPr>
              <a:t>27.01.2026</a:t>
            </a:fld>
            <a:r>
              <a:rPr lang="en-US" sz="1400" baseline="0" dirty="0">
                <a:latin typeface="Roboto" panose="02000000000000000000" pitchFamily="2" charset="0"/>
                <a:ea typeface="Roboto" panose="02000000000000000000" pitchFamily="2" charset="0"/>
              </a:rPr>
              <a:t>, Name of Speaker</a:t>
            </a:r>
            <a:endParaRPr lang="de-DE" sz="1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Arial" charset="0"/>
            </a:endParaRPr>
          </a:p>
        </p:txBody>
      </p:sp>
      <p:sp>
        <p:nvSpPr>
          <p:cNvPr id="18" name="Rectangle 5"/>
          <p:cNvSpPr txBox="1">
            <a:spLocks noChangeArrowheads="1"/>
          </p:cNvSpPr>
          <p:nvPr userDrawn="1"/>
        </p:nvSpPr>
        <p:spPr bwMode="auto">
          <a:xfrm>
            <a:off x="8252460" y="6525345"/>
            <a:ext cx="3747453" cy="3342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www.tu-chemnitz.de</a:t>
            </a:r>
          </a:p>
        </p:txBody>
      </p:sp>
      <p:pic>
        <p:nvPicPr>
          <p:cNvPr id="3" name="Grafik 2" title="Logo der TU Chemnitz mit Bezug zur Kulturhauptstadt 202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63" y="333375"/>
            <a:ext cx="1388034" cy="8270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753" r:id="rId2"/>
    <p:sldLayoutId id="2147483751" r:id="rId3"/>
    <p:sldLayoutId id="2147483752" r:id="rId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>
          <p15:clr>
            <a:srgbClr val="000000"/>
          </p15:clr>
        </p15:guide>
        <p15:guide id="2" orient="horz" pos="210">
          <p15:clr>
            <a:srgbClr val="9FCC3B"/>
          </p15:clr>
        </p15:guide>
        <p15:guide id="3" orient="horz" pos="731">
          <p15:clr>
            <a:srgbClr val="9FCC3B"/>
          </p15:clr>
        </p15:guide>
        <p15:guide id="4" pos="1300" userDrawn="1">
          <p15:clr>
            <a:srgbClr val="9FCC3B"/>
          </p15:clr>
        </p15:guide>
        <p15:guide id="5" pos="1096" userDrawn="1">
          <p15:clr>
            <a:srgbClr val="9FCC3B"/>
          </p15:clr>
        </p15:guide>
        <p15:guide id="6" pos="1504" userDrawn="1">
          <p15:clr>
            <a:srgbClr val="9FCC3B"/>
          </p15:clr>
        </p15:guide>
        <p15:guide id="7" pos="7491">
          <p15:clr>
            <a:srgbClr val="000000"/>
          </p15:clr>
        </p15:guide>
        <p15:guide id="8" orient="horz" pos="3906">
          <p15:clr>
            <a:srgbClr val="000000"/>
          </p15:clr>
        </p15:guide>
        <p15:guide id="9" orient="horz" pos="1162">
          <p15:clr>
            <a:srgbClr val="00000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274"/>
            <a:ext cx="12192000" cy="7647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r Verbinde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166868" y="152713"/>
            <a:ext cx="0" cy="4680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0" y="6525344"/>
            <a:ext cx="12192000" cy="0"/>
          </a:xfrm>
          <a:prstGeom prst="line">
            <a:avLst/>
          </a:prstGeom>
          <a:ln w="12700"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5"/>
          <p:cNvSpPr txBox="1">
            <a:spLocks noChangeArrowheads="1"/>
          </p:cNvSpPr>
          <p:nvPr userDrawn="1"/>
        </p:nvSpPr>
        <p:spPr bwMode="auto">
          <a:xfrm>
            <a:off x="8252460" y="6525345"/>
            <a:ext cx="3747453" cy="3342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www.tu-chemnitz.de</a:t>
            </a:r>
          </a:p>
        </p:txBody>
      </p:sp>
      <p:sp>
        <p:nvSpPr>
          <p:cNvPr id="34" name="Fußzeilenplatzhalter 4"/>
          <p:cNvSpPr txBox="1">
            <a:spLocks/>
          </p:cNvSpPr>
          <p:nvPr userDrawn="1"/>
        </p:nvSpPr>
        <p:spPr>
          <a:xfrm>
            <a:off x="4655840" y="6526933"/>
            <a:ext cx="5593060" cy="33265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72C5D026-0A5E-414E-BDD7-AEAAC7E56A8F}" type="slidenum">
              <a:rPr lang="de-DE" sz="1400" smtClean="0">
                <a:latin typeface="Roboto" panose="02000000000000000000" pitchFamily="2" charset="0"/>
                <a:ea typeface="Roboto" panose="02000000000000000000" pitchFamily="2" charset="0"/>
              </a:rPr>
              <a:pPr algn="ctr">
                <a:defRPr/>
              </a:pPr>
              <a:t>‹#›</a:t>
            </a:fld>
            <a:endParaRPr lang="de-DE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3" name="Rectangle 4"/>
          <p:cNvSpPr txBox="1">
            <a:spLocks noChangeArrowheads="1"/>
          </p:cNvSpPr>
          <p:nvPr userDrawn="1"/>
        </p:nvSpPr>
        <p:spPr bwMode="auto">
          <a:xfrm>
            <a:off x="192089" y="6525345"/>
            <a:ext cx="6142970" cy="3342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 dirty="0" smtClean="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1400" baseline="0" dirty="0">
                <a:latin typeface="Roboto" panose="02000000000000000000" pitchFamily="2" charset="0"/>
                <a:ea typeface="Roboto" panose="02000000000000000000" pitchFamily="2" charset="0"/>
              </a:rPr>
              <a:t>Professur Rechnerarchitekturen und -systeme</a:t>
            </a:r>
            <a:r>
              <a:rPr lang="de-DE" sz="14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> </a:t>
            </a:r>
          </a:p>
        </p:txBody>
      </p:sp>
      <p:pic>
        <p:nvPicPr>
          <p:cNvPr id="10" name="Grafik 9" title="Logo der TU Chemnitz mit Bezug zur Kulturhauptstadt 202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89" y="152400"/>
            <a:ext cx="785406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93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4" r:id="rId2"/>
    <p:sldLayoutId id="2147483755" r:id="rId3"/>
    <p:sldLayoutId id="2147483756" r:id="rId4"/>
    <p:sldLayoutId id="2147483719" r:id="rId5"/>
    <p:sldLayoutId id="21474837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" userDrawn="1">
          <p15:clr>
            <a:srgbClr val="9FCC3B"/>
          </p15:clr>
        </p15:guide>
        <p15:guide id="2" orient="horz" pos="391" userDrawn="1">
          <p15:clr>
            <a:srgbClr val="9FCC3B"/>
          </p15:clr>
        </p15:guide>
        <p15:guide id="3" pos="846" userDrawn="1">
          <p15:clr>
            <a:srgbClr val="9FCC3B"/>
          </p15:clr>
        </p15:guide>
        <p15:guide id="4" pos="121" userDrawn="1">
          <p15:clr>
            <a:srgbClr val="000000"/>
          </p15:clr>
        </p15:guide>
        <p15:guide id="5" pos="733" userDrawn="1">
          <p15:clr>
            <a:srgbClr val="9FCC3B"/>
          </p15:clr>
        </p15:guide>
        <p15:guide id="6" pos="619" userDrawn="1">
          <p15:clr>
            <a:srgbClr val="9FCC3B"/>
          </p15:clr>
        </p15:guide>
        <p15:guide id="7" pos="7559" userDrawn="1">
          <p15:clr>
            <a:srgbClr val="000000"/>
          </p15:clr>
        </p15:guide>
        <p15:guide id="8" orient="horz" pos="572" userDrawn="1">
          <p15:clr>
            <a:srgbClr val="000000"/>
          </p15:clr>
        </p15:guide>
        <p15:guide id="9" orient="horz" pos="3997" userDrawn="1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30">
            <a:extLst>
              <a:ext uri="{FF2B5EF4-FFF2-40B4-BE49-F238E27FC236}">
                <a16:creationId xmlns:a16="http://schemas.microsoft.com/office/drawing/2014/main" id="{B4DE599E-C618-C1C5-09A7-BB4CDA685736}"/>
              </a:ext>
            </a:extLst>
          </p:cNvPr>
          <p:cNvSpPr txBox="1">
            <a:spLocks noChangeArrowheads="1"/>
          </p:cNvSpPr>
          <p:nvPr/>
        </p:nvSpPr>
        <p:spPr>
          <a:xfrm>
            <a:off x="2878142" y="3214697"/>
            <a:ext cx="6435715" cy="428605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de-DE" sz="3200" kern="0" dirty="0">
                <a:solidFill>
                  <a:schemeClr val="tx1"/>
                </a:solidFill>
              </a:rPr>
              <a:t>Title</a:t>
            </a:r>
          </a:p>
        </p:txBody>
      </p:sp>
      <p:sp>
        <p:nvSpPr>
          <p:cNvPr id="4" name="Rechteck 2">
            <a:extLst>
              <a:ext uri="{FF2B5EF4-FFF2-40B4-BE49-F238E27FC236}">
                <a16:creationId xmlns:a16="http://schemas.microsoft.com/office/drawing/2014/main" id="{8E47DE0A-839B-9166-9AF5-B036B2FE3940}"/>
              </a:ext>
            </a:extLst>
          </p:cNvPr>
          <p:cNvSpPr/>
          <p:nvPr/>
        </p:nvSpPr>
        <p:spPr>
          <a:xfrm>
            <a:off x="3142647" y="4690391"/>
            <a:ext cx="6096000" cy="1154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Speaker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: Mingqing Zhang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Supervisor: Alejandro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Masrur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38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89983" y="1559231"/>
            <a:ext cx="116750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Structure: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Introduction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Motivation &amp; Goals.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Basics &amp; Related Work</a:t>
            </a:r>
            <a:endParaRPr lang="en-US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Abstract theory/idea of how the problem can be solved.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Thesis timeline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using Gantt chart.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15min talk + 5min discussion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AACCA8-F245-6A50-03DB-D4BB3A48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531159"/>
            <a:ext cx="9504363" cy="410135"/>
          </a:xfrm>
        </p:spPr>
        <p:txBody>
          <a:bodyPr>
            <a:normAutofit fontScale="90000"/>
          </a:bodyPr>
          <a:lstStyle/>
          <a:p>
            <a:r>
              <a:rPr lang="en-US" dirty="0"/>
              <a:t>CONCEPT PRESENTATION</a:t>
            </a:r>
            <a:br>
              <a:rPr lang="en-US" dirty="0"/>
            </a:b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07881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89983" y="1559231"/>
            <a:ext cx="116750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Structure: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Introduction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Motivation and Goals.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Related Work</a:t>
            </a:r>
            <a:endParaRPr lang="en-US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Abstract theory/idea of how the problem can be solved.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Implementation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How to implement the concept (with hard/software).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Evaluation</a:t>
            </a: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How well does it perform, have all goals been reached?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Conclusion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20min talk + discussion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endParaRPr lang="de-DE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9FBDD2-825F-2CC8-9ED1-5817E5C19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531159"/>
            <a:ext cx="9504363" cy="410135"/>
          </a:xfrm>
        </p:spPr>
        <p:txBody>
          <a:bodyPr>
            <a:normAutofit fontScale="90000"/>
          </a:bodyPr>
          <a:lstStyle/>
          <a:p>
            <a:r>
              <a:rPr lang="en-US" dirty="0"/>
              <a:t>THESIS DEFENSE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632524117"/>
      </p:ext>
    </p:extLst>
  </p:cSld>
  <p:clrMapOvr>
    <a:masterClrMapping/>
  </p:clrMapOvr>
</p:sld>
</file>

<file path=ppt/theme/theme1.xml><?xml version="1.0" encoding="utf-8"?>
<a:theme xmlns:a="http://schemas.openxmlformats.org/drawingml/2006/main" name="TUC Startfolie">
  <a:themeElements>
    <a:clrScheme name="Benutzerdefiniert 1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005F50"/>
      </a:accent1>
      <a:accent2>
        <a:srgbClr val="4A8246"/>
      </a:accent2>
      <a:accent3>
        <a:srgbClr val="00C6A7"/>
      </a:accent3>
      <a:accent4>
        <a:srgbClr val="F2F2F2"/>
      </a:accent4>
      <a:accent5>
        <a:srgbClr val="92D050"/>
      </a:accent5>
      <a:accent6>
        <a:srgbClr val="00322A"/>
      </a:accent6>
      <a:hlink>
        <a:srgbClr val="005F50"/>
      </a:hlink>
      <a:folHlink>
        <a:srgbClr val="00AC8F"/>
      </a:folHlink>
    </a:clrScheme>
    <a:fontScheme name="4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4" id="{8E23E5B1-ED62-4819-9B36-298B6B0E6F18}" vid="{DB5A10D5-1650-48E2-8DB9-B470665AD63C}"/>
    </a:ext>
  </a:extLst>
</a:theme>
</file>

<file path=ppt/theme/theme2.xml><?xml version="1.0" encoding="utf-8"?>
<a:theme xmlns:a="http://schemas.openxmlformats.org/drawingml/2006/main" name="TUC Folgefolien ">
  <a:themeElements>
    <a:clrScheme name="Benutzerdefiniert 2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005F50"/>
      </a:accent1>
      <a:accent2>
        <a:srgbClr val="4A8246"/>
      </a:accent2>
      <a:accent3>
        <a:srgbClr val="00C6A7"/>
      </a:accent3>
      <a:accent4>
        <a:srgbClr val="F2F2F2"/>
      </a:accent4>
      <a:accent5>
        <a:srgbClr val="92D050"/>
      </a:accent5>
      <a:accent6>
        <a:srgbClr val="00322A"/>
      </a:accent6>
      <a:hlink>
        <a:srgbClr val="005F50"/>
      </a:hlink>
      <a:folHlink>
        <a:srgbClr val="00AC8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4" id="{8E23E5B1-ED62-4819-9B36-298B6B0E6F18}" vid="{AAFD04C6-EAA1-4087-BFE9-807DE0C284A0}"/>
    </a:ext>
  </a:ext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INFO_KH</Template>
  <TotalTime>0</TotalTime>
  <Words>111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Roboto</vt:lpstr>
      <vt:lpstr>Arial</vt:lpstr>
      <vt:lpstr>Calibri</vt:lpstr>
      <vt:lpstr>TUC Startfolie</vt:lpstr>
      <vt:lpstr>TUC Folgefolien </vt:lpstr>
      <vt:lpstr>PowerPoint Presentation</vt:lpstr>
      <vt:lpstr>CONCEPT PRESENTATION </vt:lpstr>
      <vt:lpstr>THESIS DEFENSE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Startfolie</dc:title>
  <dc:subject/>
  <dc:creator>Ana Perez Grassi</dc:creator>
  <cp:keywords/>
  <dc:description/>
  <cp:lastModifiedBy>Mingqing Zhang</cp:lastModifiedBy>
  <cp:revision>438</cp:revision>
  <cp:lastPrinted>2015-10-30T11:33:42Z</cp:lastPrinted>
  <dcterms:created xsi:type="dcterms:W3CDTF">2023-04-24T06:21:14Z</dcterms:created>
  <dcterms:modified xsi:type="dcterms:W3CDTF">2026-01-27T11:25:33Z</dcterms:modified>
  <cp:category>Corporate Design der TU Chemnitz</cp:category>
</cp:coreProperties>
</file>