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1" r:id="rId1"/>
    <p:sldMasterId id="2147483653" r:id="rId2"/>
    <p:sldMasterId id="2147483695" r:id="rId3"/>
  </p:sldMasterIdLst>
  <p:notesMasterIdLst>
    <p:notesMasterId r:id="rId6"/>
  </p:notesMasterIdLst>
  <p:handoutMasterIdLst>
    <p:handoutMasterId r:id="rId7"/>
  </p:handoutMasterIdLst>
  <p:sldIdLst>
    <p:sldId id="264" r:id="rId4"/>
    <p:sldId id="278" r:id="rId5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 Müller" initials="JM" lastIdx="1" clrIdx="0">
    <p:extLst>
      <p:ext uri="{19B8F6BF-5375-455C-9EA6-DF929625EA0E}">
        <p15:presenceInfo xmlns:p15="http://schemas.microsoft.com/office/powerpoint/2012/main" userId="S-1-5-21-2451251714-4163927906-775782218-18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9A2B"/>
    <a:srgbClr val="789922"/>
    <a:srgbClr val="008BD0"/>
    <a:srgbClr val="E53517"/>
    <a:srgbClr val="003E2F"/>
    <a:srgbClr val="02654B"/>
    <a:srgbClr val="F18E37"/>
    <a:srgbClr val="9D0037"/>
    <a:srgbClr val="A0006E"/>
    <a:srgbClr val="015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1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2201D-4F31-42B9-99D7-3404E8362FFB}" type="datetimeFigureOut">
              <a:rPr lang="de-DE" smtClean="0"/>
              <a:t>31.07.2014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16FB-B98E-41AD-A7C8-7BD42CA5EC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31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B8B00B-174A-42EB-A1B8-8BE866AF80B8}" type="datetimeFigureOut">
              <a:rPr lang="de-DE"/>
              <a:pPr>
                <a:defRPr/>
              </a:pPr>
              <a:t>31.07.2014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F1EA88-867B-44F4-BE95-B615105451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26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25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ohne Log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565400"/>
            <a:ext cx="9144000" cy="395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9198" y="1700808"/>
            <a:ext cx="8603280" cy="54375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aseline="0">
                <a:latin typeface="Roboto Condensed bold" panose="02000000000000000000" pitchFamily="2" charset="0"/>
                <a:ea typeface="Roboto Condensed bold" panose="02000000000000000000" pitchFamily="2" charset="0"/>
              </a:defRPr>
            </a:lvl1pPr>
          </a:lstStyle>
          <a:p>
            <a:r>
              <a:rPr lang="de-DE" dirty="0" smtClean="0"/>
              <a:t>Titel für erste 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41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51439" y="2348880"/>
            <a:ext cx="8641039" cy="396044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02.06.2014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68A5-5E43-4515-8D1E-E66D4C1F3F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38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251439" y="2348880"/>
            <a:ext cx="8641039" cy="3960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02.06.2014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68A5-5E43-4515-8D1E-E66D4C1F3F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29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251440" y="2348880"/>
            <a:ext cx="4104536" cy="396044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0"/>
          </p:nvPr>
        </p:nvSpPr>
        <p:spPr>
          <a:xfrm>
            <a:off x="4787943" y="2348880"/>
            <a:ext cx="4104536" cy="396044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02.06.2014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7FF68A5-5E43-4515-8D1E-E66D4C1F3F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8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251440" y="2348880"/>
            <a:ext cx="2736384" cy="396044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251440" y="983269"/>
            <a:ext cx="2736384" cy="12215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idx="12"/>
          </p:nvPr>
        </p:nvSpPr>
        <p:spPr>
          <a:xfrm>
            <a:off x="6156095" y="995051"/>
            <a:ext cx="2736384" cy="1209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idx="13"/>
          </p:nvPr>
        </p:nvSpPr>
        <p:spPr>
          <a:xfrm>
            <a:off x="3203767" y="995051"/>
            <a:ext cx="2736384" cy="1209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14"/>
          </p:nvPr>
        </p:nvSpPr>
        <p:spPr>
          <a:xfrm>
            <a:off x="3203767" y="2348880"/>
            <a:ext cx="2736384" cy="396044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1" name="Inhaltsplatzhalter 3"/>
          <p:cNvSpPr>
            <a:spLocks noGrp="1"/>
          </p:cNvSpPr>
          <p:nvPr>
            <p:ph sz="half" idx="15"/>
          </p:nvPr>
        </p:nvSpPr>
        <p:spPr>
          <a:xfrm>
            <a:off x="6156094" y="2348880"/>
            <a:ext cx="2736384" cy="396044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02.06.2014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FF68A5-5E43-4515-8D1E-E66D4C1F3F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902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1440" y="988047"/>
            <a:ext cx="4464576" cy="1216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932039" y="988047"/>
            <a:ext cx="3960440" cy="53237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4464576" cy="39652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02.06.2014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68A5-5E43-4515-8D1E-E66D4C1F3F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35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linksbündig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1440" y="988047"/>
            <a:ext cx="4464576" cy="1216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4464576" cy="39652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4932039" y="988047"/>
            <a:ext cx="3960440" cy="532375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549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2"/>
          <p:cNvSpPr>
            <a:spLocks noGrp="1"/>
          </p:cNvSpPr>
          <p:nvPr>
            <p:ph type="chart" sz="quarter" idx="10"/>
          </p:nvPr>
        </p:nvSpPr>
        <p:spPr>
          <a:xfrm>
            <a:off x="251441" y="2348880"/>
            <a:ext cx="8641038" cy="3816797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02.06.2014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7FF68A5-5E43-4515-8D1E-E66D4C1F3F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45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martArt-Platzhalter 10"/>
          <p:cNvSpPr>
            <a:spLocks noGrp="1"/>
          </p:cNvSpPr>
          <p:nvPr>
            <p:ph type="dgm" sz="quarter" idx="14"/>
          </p:nvPr>
        </p:nvSpPr>
        <p:spPr>
          <a:xfrm>
            <a:off x="251441" y="2348880"/>
            <a:ext cx="8641038" cy="396044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02.06.2014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FF68A5-5E43-4515-8D1E-E66D4C1F3F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18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/>
          <p:cNvSpPr>
            <a:spLocks noGrp="1"/>
          </p:cNvSpPr>
          <p:nvPr>
            <p:ph type="pic" sz="quarter" idx="13"/>
          </p:nvPr>
        </p:nvSpPr>
        <p:spPr>
          <a:xfrm>
            <a:off x="7049391" y="980729"/>
            <a:ext cx="1843088" cy="1224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3024759" cy="5362378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 smtClean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7049737" y="2348533"/>
            <a:ext cx="1843081" cy="144016"/>
          </a:xfrm>
        </p:spPr>
        <p:txBody>
          <a:bodyPr>
            <a:noAutofit/>
          </a:bodyPr>
          <a:lstStyle>
            <a:lvl1pPr marL="0" indent="0" rtl="0">
              <a:buNone/>
              <a:defRPr lang="de-DE" sz="1800" b="0" i="0" u="none" strike="noStrike" baseline="30000" smtClean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Bildtitel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half" idx="14"/>
          </p:nvPr>
        </p:nvSpPr>
        <p:spPr>
          <a:xfrm>
            <a:off x="3686662" y="980728"/>
            <a:ext cx="2952000" cy="5362378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 smtClean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02.06.2014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FF68A5-5E43-4515-8D1E-E66D4C1F3F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222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2507462" cy="396044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 smtClean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1"/>
          </p:nvPr>
        </p:nvSpPr>
        <p:spPr>
          <a:xfrm>
            <a:off x="3071466" y="2348880"/>
            <a:ext cx="5821013" cy="396044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rtl="0"/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02.06.2014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FF68A5-5E43-4515-8D1E-E66D4C1F3F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60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 smtClean="0"/>
              <a:t>Logo</a:t>
            </a:r>
            <a:endParaRPr lang="de-DE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513334" y="973545"/>
            <a:ext cx="7379144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 für Folgefolien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1513334" y="2312828"/>
            <a:ext cx="7379144" cy="399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32013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334" y="980728"/>
            <a:ext cx="3454750" cy="532859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0"/>
          </p:nvPr>
        </p:nvSpPr>
        <p:spPr>
          <a:xfrm>
            <a:off x="5400050" y="980728"/>
            <a:ext cx="3492427" cy="532859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 smtClean="0"/>
              <a:t>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5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47664" y="2132856"/>
            <a:ext cx="3420419" cy="417162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0"/>
          </p:nvPr>
        </p:nvSpPr>
        <p:spPr>
          <a:xfrm>
            <a:off x="5400051" y="955510"/>
            <a:ext cx="3492427" cy="96503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>
                <a:latin typeface="Roboto Condensed bold" panose="02000000000000000000" pitchFamily="2" charset="0"/>
                <a:ea typeface="Roboto Condensed 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5400051" y="2132856"/>
            <a:ext cx="3492427" cy="417162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 smtClean="0"/>
              <a:t>Logo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3420418" cy="939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307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436096" y="980728"/>
            <a:ext cx="3456383" cy="532375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3384376" cy="16002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1"/>
          </p:nvPr>
        </p:nvSpPr>
        <p:spPr>
          <a:xfrm>
            <a:off x="1547664" y="2708920"/>
            <a:ext cx="3384376" cy="35955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 smtClean="0"/>
              <a:t>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314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0"/>
          </p:nvPr>
        </p:nvSpPr>
        <p:spPr>
          <a:xfrm>
            <a:off x="1547664" y="2204864"/>
            <a:ext cx="7344814" cy="4104456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547664" y="980728"/>
            <a:ext cx="7344814" cy="1008112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 smtClean="0"/>
              <a:t>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10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inbin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-Platzhalter 3"/>
          <p:cNvSpPr>
            <a:spLocks noGrp="1"/>
          </p:cNvSpPr>
          <p:nvPr>
            <p:ph type="dgm" sz="quarter" idx="10"/>
          </p:nvPr>
        </p:nvSpPr>
        <p:spPr>
          <a:xfrm>
            <a:off x="1547664" y="2348880"/>
            <a:ext cx="7344814" cy="396044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547664" y="980728"/>
            <a:ext cx="7344814" cy="1296144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 smtClean="0"/>
              <a:t>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558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7049390" y="980728"/>
            <a:ext cx="1843088" cy="1223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1541518" y="990000"/>
            <a:ext cx="2460218" cy="531932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 smtClean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7049736" y="2276525"/>
            <a:ext cx="1843081" cy="144016"/>
          </a:xfrm>
        </p:spPr>
        <p:txBody>
          <a:bodyPr>
            <a:noAutofit/>
          </a:bodyPr>
          <a:lstStyle>
            <a:lvl1pPr marL="0" indent="0" rtl="0">
              <a:buNone/>
              <a:defRPr lang="de-DE" sz="1800" b="0" i="0" u="none" strike="noStrike" baseline="30000" smtClean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Bildtitel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12"/>
          </p:nvPr>
        </p:nvSpPr>
        <p:spPr>
          <a:xfrm>
            <a:off x="4289654" y="990000"/>
            <a:ext cx="2448272" cy="531932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1200" b="0" i="0" u="none" strike="noStrike" baseline="30000" dirty="0" smtClean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 smtClean="0"/>
              <a:t>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85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zierung Fördermittelgeb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5364088" y="2348879"/>
            <a:ext cx="3528390" cy="3960439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rtl="0"/>
            <a:r>
              <a:rPr lang="de-DE" dirty="0" err="1" smtClean="0"/>
              <a:t>syvddsyv</a:t>
            </a:r>
            <a:endParaRPr lang="de-DE" dirty="0" smtClean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1547812" y="980728"/>
            <a:ext cx="7344665" cy="1224136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 smtClean="0"/>
              <a:t>Logo</a:t>
            </a:r>
            <a:endParaRPr lang="de-DE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047656" y="9306272"/>
            <a:ext cx="7416822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1547813" y="2348880"/>
            <a:ext cx="3384227" cy="3960439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72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26544"/>
            <a:ext cx="9144000" cy="1512000"/>
          </a:xfrm>
          <a:prstGeom prst="rect">
            <a:avLst/>
          </a:prstGeom>
          <a:solidFill>
            <a:srgbClr val="779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" y="-69663"/>
            <a:ext cx="2327217" cy="1506510"/>
          </a:xfrm>
          <a:prstGeom prst="rect">
            <a:avLst/>
          </a:prstGeom>
        </p:spPr>
      </p:pic>
      <p:cxnSp>
        <p:nvCxnSpPr>
          <p:cNvPr id="12" name="Gerader Verbinder 11"/>
          <p:cNvCxnSpPr/>
          <p:nvPr userDrawn="1"/>
        </p:nvCxnSpPr>
        <p:spPr>
          <a:xfrm>
            <a:off x="2304000" y="287168"/>
            <a:ext cx="0" cy="82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9"/>
          <p:cNvSpPr txBox="1">
            <a:spLocks/>
          </p:cNvSpPr>
          <p:nvPr userDrawn="1"/>
        </p:nvSpPr>
        <p:spPr>
          <a:xfrm>
            <a:off x="2555776" y="188246"/>
            <a:ext cx="6031582" cy="11926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Fakultät für Informatik</a:t>
            </a:r>
          </a:p>
          <a:p>
            <a:pPr fontAlgn="auto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baseline="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Professur Technische Informatik</a:t>
            </a:r>
          </a:p>
          <a:p>
            <a:pPr fontAlgn="auto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endParaRPr lang="de-DE" sz="1900" baseline="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  <a:endParaRPr lang="de-DE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8429" y="6525345"/>
            <a:ext cx="20574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Roboto Condensed" panose="02000000000000000000"/>
              </a:defRPr>
            </a:lvl1pPr>
          </a:lstStyle>
          <a:p>
            <a:r>
              <a:rPr lang="de-DE" smtClean="0"/>
              <a:t>02.06.2014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74258" y="6525345"/>
            <a:ext cx="30861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Roboto Condensed" panose="02000000000000000000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499992" y="6525343"/>
            <a:ext cx="20574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Roboto Condensed" panose="02000000000000000000"/>
              </a:defRPr>
            </a:lvl1pPr>
          </a:lstStyle>
          <a:p>
            <a:fld id="{4065EEDC-0B99-4D19-BFBC-4148BA6EDD2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8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-520"/>
            <a:ext cx="9144000" cy="764704"/>
          </a:xfrm>
          <a:prstGeom prst="rect">
            <a:avLst/>
          </a:prstGeom>
          <a:solidFill>
            <a:srgbClr val="779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" y="-80348"/>
            <a:ext cx="1297424" cy="86967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47664" y="973545"/>
            <a:ext cx="7344814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 für Folgefolien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47664" y="2312828"/>
            <a:ext cx="7344814" cy="399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3" name="Textplatzhalter 9"/>
          <p:cNvSpPr txBox="1">
            <a:spLocks/>
          </p:cNvSpPr>
          <p:nvPr userDrawn="1"/>
        </p:nvSpPr>
        <p:spPr>
          <a:xfrm>
            <a:off x="1516771" y="108526"/>
            <a:ext cx="4135349" cy="5841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Fakultät für</a:t>
            </a:r>
            <a:r>
              <a:rPr lang="de-DE" sz="1600" baseline="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Informatik</a:t>
            </a:r>
            <a:endParaRPr lang="de-DE" sz="16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Professur</a:t>
            </a:r>
            <a:r>
              <a:rPr lang="de-DE" sz="1600" baseline="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Technische Informatik</a:t>
            </a:r>
            <a:endParaRPr lang="de-DE" sz="16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1440000" y="1260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  <a:endParaRPr lang="de-DE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ußzeilenplatzhalter 4"/>
          <p:cNvSpPr txBox="1">
            <a:spLocks/>
          </p:cNvSpPr>
          <p:nvPr userDrawn="1"/>
        </p:nvSpPr>
        <p:spPr>
          <a:xfrm>
            <a:off x="3491880" y="6526933"/>
            <a:ext cx="3888432" cy="3326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de-DE" sz="1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-5680" y="6525345"/>
            <a:ext cx="20574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Roboto Condensed" panose="02000000000000000000"/>
              </a:defRPr>
            </a:lvl1pPr>
          </a:lstStyle>
          <a:p>
            <a:r>
              <a:rPr lang="de-DE" smtClean="0"/>
              <a:t>02.06.2014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61964" y="6538913"/>
            <a:ext cx="30861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Roboto Condensed" panose="0200000000000000000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5148064" y="6538913"/>
            <a:ext cx="1584176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Roboto Condensed" panose="02000000000000000000"/>
              </a:defRPr>
            </a:lvl1pPr>
          </a:lstStyle>
          <a:p>
            <a:fld id="{9202F652-C5BE-46A7-AF21-BF31D9DE93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275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2" r:id="rId4"/>
    <p:sldLayoutId id="2147483678" r:id="rId5"/>
    <p:sldLayoutId id="2147483679" r:id="rId6"/>
    <p:sldLayoutId id="2147483680" r:id="rId7"/>
    <p:sldLayoutId id="2147483682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 userDrawn="1"/>
        </p:nvSpPr>
        <p:spPr>
          <a:xfrm>
            <a:off x="0" y="-520"/>
            <a:ext cx="9144000" cy="764704"/>
          </a:xfrm>
          <a:prstGeom prst="rect">
            <a:avLst/>
          </a:prstGeom>
          <a:solidFill>
            <a:srgbClr val="779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" y="-80348"/>
            <a:ext cx="1297424" cy="869671"/>
          </a:xfrm>
          <a:prstGeom prst="rect">
            <a:avLst/>
          </a:prstGeom>
        </p:spPr>
      </p:pic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51440" y="973545"/>
            <a:ext cx="8641039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51439" y="2311240"/>
            <a:ext cx="8641039" cy="3993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9"/>
          <p:cNvSpPr txBox="1">
            <a:spLocks/>
          </p:cNvSpPr>
          <p:nvPr userDrawn="1"/>
        </p:nvSpPr>
        <p:spPr>
          <a:xfrm>
            <a:off x="1516771" y="108526"/>
            <a:ext cx="4135349" cy="5841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Fakultät für Informatik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Professur</a:t>
            </a:r>
            <a:r>
              <a:rPr lang="de-DE" sz="1600" baseline="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Technische Informatik</a:t>
            </a:r>
            <a:endParaRPr lang="de-DE" sz="16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28" name="Gerader Verbinder 27"/>
          <p:cNvCxnSpPr/>
          <p:nvPr userDrawn="1"/>
        </p:nvCxnSpPr>
        <p:spPr>
          <a:xfrm>
            <a:off x="1440000" y="1260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  <a:endParaRPr lang="de-DE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157548" y="6520311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0" y="6520311"/>
            <a:ext cx="2057400" cy="337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Roboto Condensed" panose="02000000000000000000"/>
              </a:defRPr>
            </a:lvl1pPr>
          </a:lstStyle>
          <a:p>
            <a:r>
              <a:rPr lang="de-DE" smtClean="0"/>
              <a:t>02.06.2014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057400" y="6538913"/>
            <a:ext cx="30861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Roboto Condensed" panose="02000000000000000000"/>
              </a:defRPr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222812" y="6530377"/>
            <a:ext cx="2057400" cy="327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Roboto Condensed" panose="02000000000000000000"/>
              </a:defRPr>
            </a:lvl1pPr>
          </a:lstStyle>
          <a:p>
            <a:fld id="{C7FF68A5-5E43-4515-8D1E-E66D4C1F3F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31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7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92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68A5-5E43-4515-8D1E-E66D4C1F3F7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5823390"/>
      </p:ext>
    </p:extLst>
  </p:cSld>
  <p:clrMapOvr>
    <a:masterClrMapping/>
  </p:clrMapOvr>
</p:sld>
</file>

<file path=ppt/theme/theme1.xml><?xml version="1.0" encoding="utf-8"?>
<a:theme xmlns:a="http://schemas.openxmlformats.org/drawingml/2006/main" name="Start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lgefolien mit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lgefolien ohne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04_Maschinenbau_ppt2</Template>
  <TotalTime>0</TotalTime>
  <Words>3</Words>
  <Application>Microsoft Office PowerPoint</Application>
  <PresentationFormat>Bildschirmpräsentation (4:3)</PresentationFormat>
  <Paragraphs>3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12" baseType="lpstr">
      <vt:lpstr>Arial</vt:lpstr>
      <vt:lpstr>Roboto Condensed Light</vt:lpstr>
      <vt:lpstr>Roboto Condensed bold</vt:lpstr>
      <vt:lpstr>Roboto Condensed</vt:lpstr>
      <vt:lpstr>Calibri</vt:lpstr>
      <vt:lpstr>Wingdings</vt:lpstr>
      <vt:lpstr>Symbol</vt:lpstr>
      <vt:lpstr>Startfolie</vt:lpstr>
      <vt:lpstr>Folgefolien mit Logo</vt:lpstr>
      <vt:lpstr>Folgefolien ohne Logo</vt:lpstr>
      <vt:lpstr>PowerPoint-Präsentation</vt:lpstr>
      <vt:lpstr>PowerPoint-Präsentation</vt:lpstr>
    </vt:vector>
  </TitlesOfParts>
  <Company>TU Chemnitz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Kaltofen</dc:creator>
  <cp:lastModifiedBy>Heller</cp:lastModifiedBy>
  <cp:revision>195</cp:revision>
  <cp:lastPrinted>2014-05-13T08:21:00Z</cp:lastPrinted>
  <dcterms:created xsi:type="dcterms:W3CDTF">2014-01-29T06:28:10Z</dcterms:created>
  <dcterms:modified xsi:type="dcterms:W3CDTF">2014-07-31T06:09:29Z</dcterms:modified>
</cp:coreProperties>
</file>