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12" r:id="rId1"/>
    <p:sldMasterId id="2147483718" r:id="rId2"/>
    <p:sldMasterId id="2147483727" r:id="rId3"/>
  </p:sldMasterIdLst>
  <p:notesMasterIdLst>
    <p:notesMasterId r:id="rId7"/>
  </p:notesMasterIdLst>
  <p:handoutMasterIdLst>
    <p:handoutMasterId r:id="rId8"/>
  </p:handoutMasterIdLst>
  <p:sldIdLst>
    <p:sldId id="414" r:id="rId4"/>
    <p:sldId id="601" r:id="rId5"/>
    <p:sldId id="545" r:id="rId6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Futura Bk BT" pitchFamily="34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Futura Bk BT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Futura Bk BT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Futura Bk BT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Futura Bk BT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Futura Bk BT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Futura Bk BT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Futura Bk BT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Futura Bk BT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7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5E50"/>
    <a:srgbClr val="779A2B"/>
    <a:srgbClr val="008BD2"/>
    <a:srgbClr val="E63313"/>
    <a:srgbClr val="123375"/>
    <a:srgbClr val="595959"/>
    <a:srgbClr val="E63312"/>
    <a:srgbClr val="CED3AA"/>
    <a:srgbClr val="FA0000"/>
    <a:srgbClr val="8B9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30" autoAdjust="0"/>
    <p:restoredTop sz="94939" autoAdjust="0"/>
  </p:normalViewPr>
  <p:slideViewPr>
    <p:cSldViewPr snapToObjects="1" showGuides="1">
      <p:cViewPr>
        <p:scale>
          <a:sx n="165" d="100"/>
          <a:sy n="165" d="100"/>
        </p:scale>
        <p:origin x="-2184" y="186"/>
      </p:cViewPr>
      <p:guideLst>
        <p:guide orient="horz" pos="2387"/>
        <p:guide pos="5759"/>
      </p:guideLst>
    </p:cSldViewPr>
  </p:slideViewPr>
  <p:outlineViewPr>
    <p:cViewPr>
      <p:scale>
        <a:sx n="33" d="100"/>
        <a:sy n="33" d="100"/>
      </p:scale>
      <p:origin x="0" y="-65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126" d="100"/>
          <a:sy n="126" d="100"/>
        </p:scale>
        <p:origin x="1856" y="216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0017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-110" charset="0"/>
                <a:ea typeface="+mn-ea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-110" charset="0"/>
                <a:ea typeface="+mn-ea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-110" charset="0"/>
                <a:ea typeface="+mn-ea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charset="0"/>
              </a:defRPr>
            </a:lvl1pPr>
          </a:lstStyle>
          <a:p>
            <a:fld id="{9662F13D-DBBA-41C7-A345-4CF22EA576DD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76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2F13D-DBBA-41C7-A345-4CF22EA576DD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0179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2F13D-DBBA-41C7-A345-4CF22EA576DD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2263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2F13D-DBBA-41C7-A345-4CF22EA576DD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2263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folie ohne Logo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0"/>
          </p:nvPr>
        </p:nvSpPr>
        <p:spPr>
          <a:xfrm>
            <a:off x="0" y="2565400"/>
            <a:ext cx="9144000" cy="39592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 smtClean="0"/>
              <a:t>Bild</a:t>
            </a:r>
            <a:endParaRPr lang="de-DE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289198" y="1700808"/>
            <a:ext cx="8603280" cy="543753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3200" baseline="0">
                <a:latin typeface="Roboto Condensed bold" panose="02000000000000000000" pitchFamily="2" charset="0"/>
                <a:ea typeface="Roboto Condensed bold" panose="02000000000000000000" pitchFamily="2" charset="0"/>
              </a:defRPr>
            </a:lvl1pPr>
          </a:lstStyle>
          <a:p>
            <a:r>
              <a:rPr lang="de-DE" dirty="0" smtClean="0"/>
              <a:t>Titel für erste Folie</a:t>
            </a:r>
            <a:endParaRPr lang="de-D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mplatzhalter 2"/>
          <p:cNvSpPr>
            <a:spLocks noGrp="1"/>
          </p:cNvSpPr>
          <p:nvPr>
            <p:ph type="chart" sz="quarter" idx="10"/>
          </p:nvPr>
        </p:nvSpPr>
        <p:spPr>
          <a:xfrm>
            <a:off x="1547664" y="2204864"/>
            <a:ext cx="7344814" cy="4104456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0" name="Titel 1"/>
          <p:cNvSpPr>
            <a:spLocks noGrp="1"/>
          </p:cNvSpPr>
          <p:nvPr>
            <p:ph type="ctrTitle" hasCustomPrompt="1"/>
          </p:nvPr>
        </p:nvSpPr>
        <p:spPr>
          <a:xfrm>
            <a:off x="1547664" y="980728"/>
            <a:ext cx="7344814" cy="1008112"/>
          </a:xfrm>
        </p:spPr>
        <p:txBody>
          <a:bodyPr anchor="t">
            <a:normAutofit/>
          </a:bodyPr>
          <a:lstStyle>
            <a:lvl1pPr algn="l">
              <a:defRPr sz="2800"/>
            </a:lvl1pPr>
          </a:lstStyle>
          <a:p>
            <a:r>
              <a:rPr lang="de-DE" dirty="0" smtClean="0"/>
              <a:t>Titelmasterformat durch Klicken bearbeiten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6" name="Bildplatzhalter 4"/>
          <p:cNvSpPr>
            <a:spLocks noGrp="1"/>
          </p:cNvSpPr>
          <p:nvPr>
            <p:ph type="pic" sz="quarter" idx="12" hasCustomPrompt="1"/>
          </p:nvPr>
        </p:nvSpPr>
        <p:spPr>
          <a:xfrm>
            <a:off x="360000" y="990000"/>
            <a:ext cx="882000" cy="646172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</a:lstStyle>
          <a:p>
            <a:r>
              <a:rPr lang="de-DE" dirty="0" smtClean="0"/>
              <a:t>Logo</a:t>
            </a:r>
            <a:endParaRPr lang="de-D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keinbin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artArt-Platzhalter 3"/>
          <p:cNvSpPr>
            <a:spLocks noGrp="1"/>
          </p:cNvSpPr>
          <p:nvPr>
            <p:ph type="dgm" sz="quarter" idx="10"/>
          </p:nvPr>
        </p:nvSpPr>
        <p:spPr>
          <a:xfrm>
            <a:off x="1547664" y="2348880"/>
            <a:ext cx="7344814" cy="396044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8" name="Titel 1"/>
          <p:cNvSpPr>
            <a:spLocks noGrp="1"/>
          </p:cNvSpPr>
          <p:nvPr>
            <p:ph type="ctrTitle" hasCustomPrompt="1"/>
          </p:nvPr>
        </p:nvSpPr>
        <p:spPr>
          <a:xfrm>
            <a:off x="1547664" y="980728"/>
            <a:ext cx="7344814" cy="1296144"/>
          </a:xfrm>
        </p:spPr>
        <p:txBody>
          <a:bodyPr anchor="t">
            <a:normAutofit/>
          </a:bodyPr>
          <a:lstStyle>
            <a:lvl1pPr algn="l">
              <a:defRPr sz="2800"/>
            </a:lvl1pPr>
          </a:lstStyle>
          <a:p>
            <a:r>
              <a:rPr lang="de-DE" dirty="0" smtClean="0"/>
              <a:t>Titelmasterformat durch Klicken bearbeiten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2" hasCustomPrompt="1"/>
          </p:nvPr>
        </p:nvSpPr>
        <p:spPr>
          <a:xfrm>
            <a:off x="360000" y="990000"/>
            <a:ext cx="882000" cy="646172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</a:lstStyle>
          <a:p>
            <a:r>
              <a:rPr lang="de-DE" dirty="0" smtClean="0"/>
              <a:t>Logo</a:t>
            </a:r>
            <a:endParaRPr lang="de-D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2-spaltig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3"/>
          <p:cNvSpPr>
            <a:spLocks noGrp="1"/>
          </p:cNvSpPr>
          <p:nvPr>
            <p:ph type="pic" sz="quarter" idx="13"/>
          </p:nvPr>
        </p:nvSpPr>
        <p:spPr>
          <a:xfrm>
            <a:off x="7049390" y="980728"/>
            <a:ext cx="1843088" cy="12239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 dirty="0"/>
          </a:p>
        </p:txBody>
      </p:sp>
      <p:sp>
        <p:nvSpPr>
          <p:cNvPr id="3" name="Textplatzhalter 3"/>
          <p:cNvSpPr>
            <a:spLocks noGrp="1"/>
          </p:cNvSpPr>
          <p:nvPr>
            <p:ph type="body" sz="half" idx="2"/>
          </p:nvPr>
        </p:nvSpPr>
        <p:spPr>
          <a:xfrm>
            <a:off x="1541518" y="990000"/>
            <a:ext cx="2460218" cy="5319320"/>
          </a:xfrm>
        </p:spPr>
        <p:txBody>
          <a:bodyPr>
            <a:normAutofit/>
          </a:bodyPr>
          <a:lstStyle>
            <a:lvl1pPr marL="0" indent="0" rtl="0">
              <a:buNone/>
              <a:defRPr lang="de-DE" sz="2400" b="0" i="0" u="none" strike="noStrike" baseline="30000" smtClean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de-DE" sz="2000" b="0" i="0" u="none" strike="noStrike" baseline="30000" dirty="0" smtClean="0">
              <a:solidFill>
                <a:srgbClr val="000000"/>
              </a:solidFill>
              <a:latin typeface="Roboto Condensed" panose="02000000000000000000" pitchFamily="2" charset="0"/>
            </a:endParaRPr>
          </a:p>
        </p:txBody>
      </p:sp>
      <p:sp>
        <p:nvSpPr>
          <p:cNvPr id="11" name="Textplatzhalter 3"/>
          <p:cNvSpPr>
            <a:spLocks noGrp="1"/>
          </p:cNvSpPr>
          <p:nvPr>
            <p:ph type="body" sz="half" idx="11" hasCustomPrompt="1"/>
          </p:nvPr>
        </p:nvSpPr>
        <p:spPr>
          <a:xfrm>
            <a:off x="7049736" y="2276525"/>
            <a:ext cx="1843081" cy="144016"/>
          </a:xfrm>
        </p:spPr>
        <p:txBody>
          <a:bodyPr>
            <a:noAutofit/>
          </a:bodyPr>
          <a:lstStyle>
            <a:lvl1pPr marL="0" indent="0" rtl="0">
              <a:buNone/>
              <a:defRPr lang="de-DE" sz="1800" b="0" i="0" u="none" strike="noStrike" baseline="30000" smtClean="0"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 smtClean="0"/>
              <a:t>Bildtitel</a:t>
            </a:r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12"/>
          </p:nvPr>
        </p:nvSpPr>
        <p:spPr>
          <a:xfrm>
            <a:off x="4289654" y="990000"/>
            <a:ext cx="2448272" cy="5319320"/>
          </a:xfrm>
        </p:spPr>
        <p:txBody>
          <a:bodyPr>
            <a:normAutofit/>
          </a:bodyPr>
          <a:lstStyle>
            <a:lvl1pPr marL="0" indent="0" rtl="0">
              <a:buNone/>
              <a:defRPr lang="de-DE" sz="2400" b="0" i="0" u="none" strike="noStrike" baseline="30000" smtClean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de-DE" sz="1200" b="0" i="0" u="none" strike="noStrike" baseline="30000" dirty="0" smtClean="0">
              <a:solidFill>
                <a:srgbClr val="000000"/>
              </a:solidFill>
              <a:latin typeface="Roboto Condensed" panose="02000000000000000000" pitchFamily="2" charset="0"/>
            </a:endParaRPr>
          </a:p>
        </p:txBody>
      </p:sp>
      <p:sp>
        <p:nvSpPr>
          <p:cNvPr id="7" name="Bildplatzhalter 4"/>
          <p:cNvSpPr>
            <a:spLocks noGrp="1"/>
          </p:cNvSpPr>
          <p:nvPr>
            <p:ph type="pic" sz="quarter" idx="14" hasCustomPrompt="1"/>
          </p:nvPr>
        </p:nvSpPr>
        <p:spPr>
          <a:xfrm>
            <a:off x="360000" y="990000"/>
            <a:ext cx="882000" cy="646172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</a:lstStyle>
          <a:p>
            <a:r>
              <a:rPr lang="de-DE" dirty="0" smtClean="0"/>
              <a:t>Logo</a:t>
            </a:r>
            <a:endParaRPr lang="de-D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tzierung Fördermittelgeber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3"/>
          <p:cNvSpPr>
            <a:spLocks noGrp="1"/>
          </p:cNvSpPr>
          <p:nvPr>
            <p:ph type="body" sz="half" idx="11" hasCustomPrompt="1"/>
          </p:nvPr>
        </p:nvSpPr>
        <p:spPr>
          <a:xfrm>
            <a:off x="5364088" y="2348879"/>
            <a:ext cx="3528390" cy="3960439"/>
          </a:xfrm>
        </p:spPr>
        <p:txBody>
          <a:bodyPr>
            <a:normAutofit/>
          </a:bodyPr>
          <a:lstStyle>
            <a:lvl1pPr marL="0" indent="0" rtl="0">
              <a:buNone/>
              <a:defRPr lang="de-DE" sz="2400" b="0" i="0" u="none" strike="noStrike" baseline="30000" smtClean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rtl="0"/>
            <a:r>
              <a:rPr lang="de-DE" dirty="0" err="1" smtClean="0"/>
              <a:t>syvddsyv</a:t>
            </a:r>
            <a:endParaRPr lang="de-DE" dirty="0" smtClean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1547812" y="980728"/>
            <a:ext cx="7344665" cy="1224136"/>
          </a:xfrm>
        </p:spPr>
        <p:txBody>
          <a:bodyPr anchor="t">
            <a:normAutofit/>
          </a:bodyPr>
          <a:lstStyle>
            <a:lvl1pPr algn="l">
              <a:defRPr sz="2800"/>
            </a:lvl1pPr>
          </a:lstStyle>
          <a:p>
            <a:r>
              <a:rPr lang="de-DE" dirty="0" smtClean="0"/>
              <a:t>Titelmasterformat durch Klicken bearbeiten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11" name="Bildplatzhalter 4"/>
          <p:cNvSpPr>
            <a:spLocks noGrp="1"/>
          </p:cNvSpPr>
          <p:nvPr>
            <p:ph type="pic" sz="quarter" idx="15" hasCustomPrompt="1"/>
          </p:nvPr>
        </p:nvSpPr>
        <p:spPr>
          <a:xfrm>
            <a:off x="360000" y="990000"/>
            <a:ext cx="882000" cy="646172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</a:lstStyle>
          <a:p>
            <a:r>
              <a:rPr lang="de-DE" dirty="0" smtClean="0"/>
              <a:t>Logo</a:t>
            </a:r>
            <a:endParaRPr lang="de-DE" dirty="0"/>
          </a:p>
        </p:txBody>
      </p:sp>
      <p:cxnSp>
        <p:nvCxnSpPr>
          <p:cNvPr id="12" name="Gerader Verbinder 11"/>
          <p:cNvCxnSpPr/>
          <p:nvPr userDrawn="1"/>
        </p:nvCxnSpPr>
        <p:spPr>
          <a:xfrm>
            <a:off x="6047656" y="9306272"/>
            <a:ext cx="7416822" cy="0"/>
          </a:xfrm>
          <a:prstGeom prst="line">
            <a:avLst/>
          </a:prstGeom>
          <a:ln w="12700">
            <a:solidFill>
              <a:schemeClr val="tx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Bildplatzhalter 10"/>
          <p:cNvSpPr>
            <a:spLocks noGrp="1"/>
          </p:cNvSpPr>
          <p:nvPr>
            <p:ph type="pic" sz="quarter" idx="16"/>
          </p:nvPr>
        </p:nvSpPr>
        <p:spPr>
          <a:xfrm>
            <a:off x="1547813" y="2348880"/>
            <a:ext cx="3384227" cy="3960439"/>
          </a:xfrm>
        </p:spPr>
        <p:txBody>
          <a:bodyPr/>
          <a:lstStyle/>
          <a:p>
            <a:endParaRPr lang="de-D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251439" y="2348880"/>
            <a:ext cx="8641039" cy="3960440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1547664" y="988047"/>
            <a:ext cx="7344815" cy="1216817"/>
          </a:xfrm>
        </p:spPr>
        <p:txBody>
          <a:bodyPr/>
          <a:lstStyle>
            <a:lvl1pPr>
              <a:defRPr sz="2800"/>
            </a:lvl1pPr>
          </a:lstStyle>
          <a:p>
            <a:r>
              <a:rPr lang="de-DE" dirty="0" smtClean="0"/>
              <a:t>Titelmasterformat durch Klicken bearbeiten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0"/>
          </p:nvPr>
        </p:nvSpPr>
        <p:spPr>
          <a:xfrm>
            <a:off x="251438" y="988047"/>
            <a:ext cx="1224217" cy="1216817"/>
          </a:xfrm>
        </p:spPr>
        <p:txBody>
          <a:bodyPr/>
          <a:lstStyle/>
          <a:p>
            <a:endParaRPr lang="de-D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2"/>
          <p:cNvSpPr>
            <a:spLocks noGrp="1"/>
          </p:cNvSpPr>
          <p:nvPr>
            <p:ph type="body" idx="1"/>
          </p:nvPr>
        </p:nvSpPr>
        <p:spPr>
          <a:xfrm>
            <a:off x="251439" y="2348880"/>
            <a:ext cx="8641039" cy="396044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1547664" y="988047"/>
            <a:ext cx="7344815" cy="1216817"/>
          </a:xfrm>
        </p:spPr>
        <p:txBody>
          <a:bodyPr/>
          <a:lstStyle>
            <a:lvl1pPr>
              <a:defRPr sz="2800"/>
            </a:lvl1pPr>
          </a:lstStyle>
          <a:p>
            <a:r>
              <a:rPr lang="de-DE" dirty="0" smtClean="0"/>
              <a:t>Titelmasterformat durch Klicken bearbeiten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0"/>
          </p:nvPr>
        </p:nvSpPr>
        <p:spPr>
          <a:xfrm>
            <a:off x="251439" y="988046"/>
            <a:ext cx="1224217" cy="1216817"/>
          </a:xfrm>
        </p:spPr>
        <p:txBody>
          <a:bodyPr/>
          <a:lstStyle/>
          <a:p>
            <a:endParaRPr lang="de-D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2"/>
          <p:cNvSpPr>
            <a:spLocks noGrp="1"/>
          </p:cNvSpPr>
          <p:nvPr>
            <p:ph sz="half" idx="1"/>
          </p:nvPr>
        </p:nvSpPr>
        <p:spPr>
          <a:xfrm>
            <a:off x="251440" y="2348880"/>
            <a:ext cx="4104536" cy="3960440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1" name="Inhaltsplatzhalter 2"/>
          <p:cNvSpPr>
            <a:spLocks noGrp="1"/>
          </p:cNvSpPr>
          <p:nvPr>
            <p:ph sz="half" idx="10"/>
          </p:nvPr>
        </p:nvSpPr>
        <p:spPr>
          <a:xfrm>
            <a:off x="4787943" y="2348880"/>
            <a:ext cx="4104536" cy="3960440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251440" y="988047"/>
            <a:ext cx="8641039" cy="1216817"/>
          </a:xfrm>
        </p:spPr>
        <p:txBody>
          <a:bodyPr/>
          <a:lstStyle>
            <a:lvl1pPr>
              <a:defRPr sz="2800"/>
            </a:lvl1pPr>
          </a:lstStyle>
          <a:p>
            <a:r>
              <a:rPr lang="de-DE" dirty="0" smtClean="0"/>
              <a:t>Titelmasterformat durch Klicken bearbeiten</a:t>
            </a:r>
            <a:br>
              <a:rPr lang="de-DE" dirty="0" smtClean="0"/>
            </a:br>
            <a:endParaRPr lang="de-D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 3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3"/>
          <p:cNvSpPr>
            <a:spLocks noGrp="1"/>
          </p:cNvSpPr>
          <p:nvPr>
            <p:ph sz="half" idx="2"/>
          </p:nvPr>
        </p:nvSpPr>
        <p:spPr>
          <a:xfrm>
            <a:off x="251440" y="2348880"/>
            <a:ext cx="2736384" cy="3960440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2" name="Textplatzhalter 2"/>
          <p:cNvSpPr>
            <a:spLocks noGrp="1"/>
          </p:cNvSpPr>
          <p:nvPr>
            <p:ph type="body" idx="10"/>
          </p:nvPr>
        </p:nvSpPr>
        <p:spPr>
          <a:xfrm>
            <a:off x="251440" y="983269"/>
            <a:ext cx="2736384" cy="1221595"/>
          </a:xfrm>
        </p:spPr>
        <p:txBody>
          <a:bodyPr anchor="t" anchorCtr="0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18" name="Textplatzhalter 2"/>
          <p:cNvSpPr>
            <a:spLocks noGrp="1"/>
          </p:cNvSpPr>
          <p:nvPr>
            <p:ph type="body" idx="12"/>
          </p:nvPr>
        </p:nvSpPr>
        <p:spPr>
          <a:xfrm>
            <a:off x="6156095" y="995051"/>
            <a:ext cx="2736384" cy="1209813"/>
          </a:xfrm>
        </p:spPr>
        <p:txBody>
          <a:bodyPr anchor="t" anchorCtr="0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19" name="Textplatzhalter 2"/>
          <p:cNvSpPr>
            <a:spLocks noGrp="1"/>
          </p:cNvSpPr>
          <p:nvPr>
            <p:ph type="body" idx="13"/>
          </p:nvPr>
        </p:nvSpPr>
        <p:spPr>
          <a:xfrm>
            <a:off x="3203767" y="995051"/>
            <a:ext cx="2736384" cy="1209813"/>
          </a:xfrm>
        </p:spPr>
        <p:txBody>
          <a:bodyPr anchor="t" anchorCtr="0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20" name="Inhaltsplatzhalter 3"/>
          <p:cNvSpPr>
            <a:spLocks noGrp="1"/>
          </p:cNvSpPr>
          <p:nvPr>
            <p:ph sz="half" idx="14"/>
          </p:nvPr>
        </p:nvSpPr>
        <p:spPr>
          <a:xfrm>
            <a:off x="3203767" y="2348880"/>
            <a:ext cx="2736384" cy="3960440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21" name="Inhaltsplatzhalter 3"/>
          <p:cNvSpPr>
            <a:spLocks noGrp="1"/>
          </p:cNvSpPr>
          <p:nvPr>
            <p:ph sz="half" idx="15"/>
          </p:nvPr>
        </p:nvSpPr>
        <p:spPr>
          <a:xfrm>
            <a:off x="6156094" y="2348880"/>
            <a:ext cx="2736384" cy="3960440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251440" y="988047"/>
            <a:ext cx="4464576" cy="1216817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4932039" y="988047"/>
            <a:ext cx="3960440" cy="53237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8" name="Textplatzhalter 3"/>
          <p:cNvSpPr>
            <a:spLocks noGrp="1"/>
          </p:cNvSpPr>
          <p:nvPr>
            <p:ph type="body" sz="half" idx="2"/>
          </p:nvPr>
        </p:nvSpPr>
        <p:spPr>
          <a:xfrm>
            <a:off x="251440" y="2348880"/>
            <a:ext cx="4464576" cy="396521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linksbündig mit Bi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251440" y="988047"/>
            <a:ext cx="4464576" cy="1216817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Textplatzhalter 3"/>
          <p:cNvSpPr>
            <a:spLocks noGrp="1"/>
          </p:cNvSpPr>
          <p:nvPr>
            <p:ph type="body" sz="half" idx="2"/>
          </p:nvPr>
        </p:nvSpPr>
        <p:spPr>
          <a:xfrm>
            <a:off x="251440" y="2348880"/>
            <a:ext cx="4464576" cy="396521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"/>
          </p:nvPr>
        </p:nvSpPr>
        <p:spPr>
          <a:xfrm>
            <a:off x="4932039" y="988047"/>
            <a:ext cx="3960440" cy="5323756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folie m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2555776" y="1671389"/>
            <a:ext cx="6336702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3200">
                <a:latin typeface="Roboto Condensed bold" panose="02000000000000000000" pitchFamily="2" charset="0"/>
                <a:ea typeface="Roboto Condensed bold" panose="02000000000000000000" pitchFamily="2" charset="0"/>
              </a:defRPr>
            </a:lvl1pPr>
          </a:lstStyle>
          <a:p>
            <a:r>
              <a:rPr lang="de-DE" dirty="0" smtClean="0"/>
              <a:t>Titel für erste Folie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6" name="Textplatzhalter 2"/>
          <p:cNvSpPr>
            <a:spLocks noGrp="1"/>
          </p:cNvSpPr>
          <p:nvPr>
            <p:ph idx="10"/>
          </p:nvPr>
        </p:nvSpPr>
        <p:spPr>
          <a:xfrm>
            <a:off x="2548784" y="3093076"/>
            <a:ext cx="6343694" cy="3211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2400" b="0" i="0" baseline="0">
                <a:latin typeface="Roboto Condensed" charset="0"/>
                <a:ea typeface="Roboto Condensed" charset="0"/>
                <a:cs typeface="Roboto Condensed" charset="0"/>
              </a:defRPr>
            </a:lvl1pPr>
            <a:lvl2pPr marL="457200" indent="0">
              <a:buNone/>
              <a:defRPr sz="2000">
                <a:latin typeface="Roboto Condensed" panose="02000000000000000000" pitchFamily="2" charset="0"/>
                <a:ea typeface="Roboto Condensed" panose="02000000000000000000" pitchFamily="2" charset="0"/>
              </a:defRPr>
            </a:lvl2pPr>
            <a:lvl3pPr marL="914400" indent="0">
              <a:buNone/>
              <a:defRPr sz="1800">
                <a:latin typeface="Roboto Condensed" panose="02000000000000000000" pitchFamily="2" charset="0"/>
                <a:ea typeface="Roboto Condensed" panose="02000000000000000000" pitchFamily="2" charset="0"/>
              </a:defRPr>
            </a:lvl3pPr>
            <a:lvl4pPr>
              <a:defRPr>
                <a:latin typeface="Roboto Condensed" panose="02000000000000000000" pitchFamily="2" charset="0"/>
                <a:ea typeface="Roboto Condensed" panose="02000000000000000000" pitchFamily="2" charset="0"/>
              </a:defRPr>
            </a:lvl4pPr>
            <a:lvl5pPr>
              <a:defRPr>
                <a:latin typeface="Roboto Condensed" panose="02000000000000000000" pitchFamily="2" charset="0"/>
                <a:ea typeface="Roboto Condensed" panose="02000000000000000000" pitchFamily="2" charset="0"/>
              </a:defRPr>
            </a:lvl5pPr>
          </a:lstStyle>
          <a:p>
            <a:pPr lvl="0"/>
            <a:endParaRPr lang="de-DE" dirty="0" smtClean="0"/>
          </a:p>
        </p:txBody>
      </p:sp>
      <p:sp>
        <p:nvSpPr>
          <p:cNvPr id="5" name="Bildplatzhalter 4" title="Logo"/>
          <p:cNvSpPr>
            <a:spLocks noGrp="1"/>
          </p:cNvSpPr>
          <p:nvPr>
            <p:ph type="pic" sz="quarter" idx="11" hasCustomPrompt="1"/>
          </p:nvPr>
        </p:nvSpPr>
        <p:spPr>
          <a:xfrm>
            <a:off x="360000" y="1671388"/>
            <a:ext cx="1619712" cy="13255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000"/>
            </a:lvl1pPr>
          </a:lstStyle>
          <a:p>
            <a:r>
              <a:rPr lang="de-DE" dirty="0" smtClean="0"/>
              <a:t>Logo (optional)</a:t>
            </a:r>
            <a:endParaRPr lang="de-DE" dirty="0"/>
          </a:p>
        </p:txBody>
      </p:sp>
      <p:sp>
        <p:nvSpPr>
          <p:cNvPr id="7" name="Bildplatzhalter 4"/>
          <p:cNvSpPr>
            <a:spLocks noGrp="1"/>
          </p:cNvSpPr>
          <p:nvPr>
            <p:ph type="pic" sz="quarter" idx="12" hasCustomPrompt="1"/>
          </p:nvPr>
        </p:nvSpPr>
        <p:spPr>
          <a:xfrm>
            <a:off x="360000" y="3093076"/>
            <a:ext cx="1619712" cy="134403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000"/>
            </a:lvl1pPr>
          </a:lstStyle>
          <a:p>
            <a:r>
              <a:rPr lang="de-DE" dirty="0" smtClean="0"/>
              <a:t>Logo (optional)</a:t>
            </a:r>
            <a:endParaRPr lang="de-DE" dirty="0"/>
          </a:p>
        </p:txBody>
      </p:sp>
      <p:sp>
        <p:nvSpPr>
          <p:cNvPr id="8" name="Bildplatzhalter 4"/>
          <p:cNvSpPr>
            <a:spLocks noGrp="1"/>
          </p:cNvSpPr>
          <p:nvPr>
            <p:ph type="pic" sz="quarter" idx="13" hasCustomPrompt="1"/>
          </p:nvPr>
        </p:nvSpPr>
        <p:spPr>
          <a:xfrm>
            <a:off x="361265" y="4515800"/>
            <a:ext cx="1619712" cy="13255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000"/>
            </a:lvl1pPr>
          </a:lstStyle>
          <a:p>
            <a:r>
              <a:rPr lang="de-DE" dirty="0" smtClean="0"/>
              <a:t>Logo (optional)</a:t>
            </a:r>
            <a:endParaRPr lang="de-D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grammplatzhalter 2"/>
          <p:cNvSpPr>
            <a:spLocks noGrp="1"/>
          </p:cNvSpPr>
          <p:nvPr>
            <p:ph type="chart" sz="quarter" idx="10"/>
          </p:nvPr>
        </p:nvSpPr>
        <p:spPr>
          <a:xfrm>
            <a:off x="251441" y="2348880"/>
            <a:ext cx="8641038" cy="3816797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251440" y="988047"/>
            <a:ext cx="8641039" cy="1216817"/>
          </a:xfrm>
        </p:spPr>
        <p:txBody>
          <a:bodyPr/>
          <a:lstStyle>
            <a:lvl1pPr>
              <a:defRPr sz="2800"/>
            </a:lvl1pPr>
          </a:lstStyle>
          <a:p>
            <a:r>
              <a:rPr lang="de-DE" dirty="0" smtClean="0"/>
              <a:t>Titelmasterformat durch Klicken bearbeiten</a:t>
            </a:r>
            <a:br>
              <a:rPr lang="de-DE" dirty="0" smtClean="0"/>
            </a:br>
            <a:endParaRPr lang="de-D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SmartArt-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martArt-Platzhalter 10"/>
          <p:cNvSpPr>
            <a:spLocks noGrp="1"/>
          </p:cNvSpPr>
          <p:nvPr>
            <p:ph type="dgm" sz="quarter" idx="14"/>
          </p:nvPr>
        </p:nvSpPr>
        <p:spPr>
          <a:xfrm>
            <a:off x="251441" y="2348880"/>
            <a:ext cx="8641038" cy="396044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251440" y="988047"/>
            <a:ext cx="8641039" cy="1216817"/>
          </a:xfrm>
        </p:spPr>
        <p:txBody>
          <a:bodyPr/>
          <a:lstStyle>
            <a:lvl1pPr>
              <a:defRPr sz="2800"/>
            </a:lvl1pPr>
          </a:lstStyle>
          <a:p>
            <a:r>
              <a:rPr lang="de-DE" dirty="0" smtClean="0"/>
              <a:t>Titelmasterformat durch Klicken bearbeiten</a:t>
            </a:r>
            <a:br>
              <a:rPr lang="de-DE" dirty="0" smtClean="0"/>
            </a:br>
            <a:endParaRPr lang="de-D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zweispaltig mit Bi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3"/>
          <p:cNvSpPr>
            <a:spLocks noGrp="1"/>
          </p:cNvSpPr>
          <p:nvPr>
            <p:ph type="pic" sz="quarter" idx="13"/>
          </p:nvPr>
        </p:nvSpPr>
        <p:spPr>
          <a:xfrm>
            <a:off x="7049391" y="980729"/>
            <a:ext cx="1843088" cy="122413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 dirty="0"/>
          </a:p>
        </p:txBody>
      </p:sp>
      <p:sp>
        <p:nvSpPr>
          <p:cNvPr id="8" name="Textplatzhalter 3"/>
          <p:cNvSpPr>
            <a:spLocks noGrp="1"/>
          </p:cNvSpPr>
          <p:nvPr>
            <p:ph type="body" sz="half" idx="2"/>
          </p:nvPr>
        </p:nvSpPr>
        <p:spPr>
          <a:xfrm>
            <a:off x="251520" y="980728"/>
            <a:ext cx="3024759" cy="5362378"/>
          </a:xfrm>
        </p:spPr>
        <p:txBody>
          <a:bodyPr>
            <a:normAutofit/>
          </a:bodyPr>
          <a:lstStyle>
            <a:lvl1pPr marL="0" indent="0" rtl="0">
              <a:buNone/>
              <a:defRPr lang="de-DE" sz="2400" b="0" i="0" u="none" strike="noStrike" baseline="30000" smtClean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de-DE" sz="2000" b="0" i="0" u="none" strike="noStrike" baseline="30000" dirty="0" smtClean="0">
              <a:solidFill>
                <a:srgbClr val="000000"/>
              </a:solidFill>
              <a:latin typeface="Roboto Condensed" panose="02000000000000000000" pitchFamily="2" charset="0"/>
            </a:endParaRPr>
          </a:p>
        </p:txBody>
      </p:sp>
      <p:sp>
        <p:nvSpPr>
          <p:cNvPr id="9" name="Textplatzhalter 3"/>
          <p:cNvSpPr>
            <a:spLocks noGrp="1"/>
          </p:cNvSpPr>
          <p:nvPr>
            <p:ph type="body" sz="half" idx="11" hasCustomPrompt="1"/>
          </p:nvPr>
        </p:nvSpPr>
        <p:spPr>
          <a:xfrm>
            <a:off x="7049737" y="2348533"/>
            <a:ext cx="1843081" cy="144016"/>
          </a:xfrm>
        </p:spPr>
        <p:txBody>
          <a:bodyPr>
            <a:noAutofit/>
          </a:bodyPr>
          <a:lstStyle>
            <a:lvl1pPr marL="0" indent="0" rtl="0">
              <a:buNone/>
              <a:defRPr lang="de-DE" sz="1800" b="0" i="0" u="none" strike="noStrike" baseline="30000" smtClean="0"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 smtClean="0"/>
              <a:t>Bildtitel</a:t>
            </a:r>
          </a:p>
        </p:txBody>
      </p:sp>
      <p:sp>
        <p:nvSpPr>
          <p:cNvPr id="13" name="Textplatzhalter 3"/>
          <p:cNvSpPr>
            <a:spLocks noGrp="1"/>
          </p:cNvSpPr>
          <p:nvPr>
            <p:ph type="body" sz="half" idx="14"/>
          </p:nvPr>
        </p:nvSpPr>
        <p:spPr>
          <a:xfrm>
            <a:off x="3686662" y="980728"/>
            <a:ext cx="2952000" cy="5362378"/>
          </a:xfrm>
        </p:spPr>
        <p:txBody>
          <a:bodyPr>
            <a:normAutofit/>
          </a:bodyPr>
          <a:lstStyle>
            <a:lvl1pPr marL="0" indent="0" rtl="0">
              <a:buNone/>
              <a:defRPr lang="de-DE" sz="2400" b="0" i="0" u="none" strike="noStrike" baseline="30000" smtClean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de-DE" sz="2000" b="0" i="0" u="none" strike="noStrike" baseline="30000" dirty="0" smtClean="0">
              <a:solidFill>
                <a:srgbClr val="000000"/>
              </a:solidFill>
              <a:latin typeface="Roboto Condensed" panose="02000000000000000000" pitchFamily="2" charset="0"/>
            </a:endParaRP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de-DE" dirty="0" smtClean="0"/>
              <a:t>Titelmasterformat durch Klicken bearbeiten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1440" y="2348880"/>
            <a:ext cx="2507462" cy="3960440"/>
          </a:xfrm>
        </p:spPr>
        <p:txBody>
          <a:bodyPr>
            <a:normAutofit/>
          </a:bodyPr>
          <a:lstStyle>
            <a:lvl1pPr marL="0" indent="0" rtl="0">
              <a:buNone/>
              <a:defRPr lang="de-DE" sz="2400" b="0" i="0" u="none" strike="noStrike" baseline="30000" smtClean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de-DE" sz="2000" b="0" i="0" u="none" strike="noStrike" baseline="30000" dirty="0" smtClean="0">
              <a:solidFill>
                <a:srgbClr val="000000"/>
              </a:solidFill>
              <a:latin typeface="Roboto Condensed" panose="02000000000000000000" pitchFamily="2" charset="0"/>
            </a:endParaRPr>
          </a:p>
        </p:txBody>
      </p:sp>
      <p:sp>
        <p:nvSpPr>
          <p:cNvPr id="7" name="Textplatzhalter 3"/>
          <p:cNvSpPr>
            <a:spLocks noGrp="1"/>
          </p:cNvSpPr>
          <p:nvPr>
            <p:ph type="body" sz="half" idx="11"/>
          </p:nvPr>
        </p:nvSpPr>
        <p:spPr>
          <a:xfrm>
            <a:off x="3071466" y="2348880"/>
            <a:ext cx="5821013" cy="3960440"/>
          </a:xfrm>
        </p:spPr>
        <p:txBody>
          <a:bodyPr>
            <a:normAutofit/>
          </a:bodyPr>
          <a:lstStyle>
            <a:lvl1pPr marL="0" indent="0" rtl="0">
              <a:buNone/>
              <a:defRPr lang="de-DE" sz="2400" b="0" i="0" u="none" strike="noStrike" baseline="30000" smtClean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rtl="0"/>
            <a:endParaRPr lang="de-DE" dirty="0" smtClean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251439" y="998730"/>
            <a:ext cx="8641039" cy="5310590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601670" y="98630"/>
            <a:ext cx="7291505" cy="539545"/>
          </a:xfrm>
        </p:spPr>
        <p:txBody>
          <a:bodyPr anchor="ctr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err="1" smtClean="0"/>
              <a:t>Tielmasterformat</a:t>
            </a:r>
            <a:r>
              <a:rPr lang="de-DE" dirty="0" smtClean="0"/>
              <a:t> durch klicken bearbeiten</a:t>
            </a:r>
            <a:endParaRPr lang="de-D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2"/>
          <p:cNvSpPr>
            <a:spLocks noGrp="1"/>
          </p:cNvSpPr>
          <p:nvPr>
            <p:ph type="body" idx="1"/>
          </p:nvPr>
        </p:nvSpPr>
        <p:spPr>
          <a:xfrm>
            <a:off x="251439" y="2348880"/>
            <a:ext cx="8641039" cy="396044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251440" y="988047"/>
            <a:ext cx="8641039" cy="1216817"/>
          </a:xfrm>
        </p:spPr>
        <p:txBody>
          <a:bodyPr/>
          <a:lstStyle>
            <a:lvl1pPr>
              <a:defRPr sz="2800"/>
            </a:lvl1pPr>
          </a:lstStyle>
          <a:p>
            <a:r>
              <a:rPr lang="de-DE" dirty="0" smtClean="0"/>
              <a:t>Titelmasterformat durch Klicken bearbeiten</a:t>
            </a:r>
            <a:br>
              <a:rPr lang="de-DE" dirty="0" smtClean="0"/>
            </a:br>
            <a:endParaRPr lang="de-D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2"/>
          <p:cNvSpPr>
            <a:spLocks noGrp="1"/>
          </p:cNvSpPr>
          <p:nvPr>
            <p:ph type="body" idx="1"/>
          </p:nvPr>
        </p:nvSpPr>
        <p:spPr>
          <a:xfrm>
            <a:off x="251439" y="2348880"/>
            <a:ext cx="8641039" cy="396044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251440" y="988047"/>
            <a:ext cx="8641039" cy="1216817"/>
          </a:xfrm>
        </p:spPr>
        <p:txBody>
          <a:bodyPr/>
          <a:lstStyle>
            <a:lvl1pPr>
              <a:defRPr sz="2800"/>
            </a:lvl1pPr>
          </a:lstStyle>
          <a:p>
            <a:r>
              <a:rPr lang="de-DE" dirty="0" smtClean="0"/>
              <a:t>Titelmasterformat durch Klicken bearbeiten</a:t>
            </a:r>
            <a:br>
              <a:rPr lang="de-DE" dirty="0" smtClean="0"/>
            </a:br>
            <a:endParaRPr lang="de-D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2"/>
          <p:cNvSpPr>
            <a:spLocks noGrp="1"/>
          </p:cNvSpPr>
          <p:nvPr>
            <p:ph type="body" idx="1"/>
          </p:nvPr>
        </p:nvSpPr>
        <p:spPr>
          <a:xfrm>
            <a:off x="251439" y="2348880"/>
            <a:ext cx="8641039" cy="396044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251440" y="988047"/>
            <a:ext cx="8641039" cy="1216817"/>
          </a:xfrm>
        </p:spPr>
        <p:txBody>
          <a:bodyPr/>
          <a:lstStyle>
            <a:lvl1pPr>
              <a:defRPr sz="2800"/>
            </a:lvl1pPr>
          </a:lstStyle>
          <a:p>
            <a:r>
              <a:rPr lang="de-DE" dirty="0" smtClean="0"/>
              <a:t>Titelmasterformat durch Klicken bearbeiten</a:t>
            </a:r>
            <a:br>
              <a:rPr lang="de-DE" dirty="0" smtClean="0"/>
            </a:br>
            <a:endParaRPr lang="de-D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2"/>
          <p:cNvSpPr>
            <a:spLocks noGrp="1"/>
          </p:cNvSpPr>
          <p:nvPr>
            <p:ph type="body" idx="1"/>
          </p:nvPr>
        </p:nvSpPr>
        <p:spPr>
          <a:xfrm>
            <a:off x="251439" y="2348880"/>
            <a:ext cx="8641039" cy="396044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251440" y="988047"/>
            <a:ext cx="8641039" cy="1216817"/>
          </a:xfrm>
        </p:spPr>
        <p:txBody>
          <a:bodyPr/>
          <a:lstStyle>
            <a:lvl1pPr>
              <a:defRPr sz="2800"/>
            </a:lvl1pPr>
          </a:lstStyle>
          <a:p>
            <a:r>
              <a:rPr lang="de-DE" dirty="0" smtClean="0"/>
              <a:t>Titelmasterformat durch Klicken bearbeiten</a:t>
            </a:r>
            <a:br>
              <a:rPr lang="de-DE" dirty="0" smtClean="0"/>
            </a:br>
            <a:endParaRPr lang="de-D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2"/>
          <p:cNvSpPr>
            <a:spLocks noGrp="1"/>
          </p:cNvSpPr>
          <p:nvPr>
            <p:ph type="body" idx="1"/>
          </p:nvPr>
        </p:nvSpPr>
        <p:spPr>
          <a:xfrm>
            <a:off x="251439" y="2348880"/>
            <a:ext cx="8641039" cy="396044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251440" y="988047"/>
            <a:ext cx="8641039" cy="1216817"/>
          </a:xfrm>
        </p:spPr>
        <p:txBody>
          <a:bodyPr/>
          <a:lstStyle>
            <a:lvl1pPr>
              <a:defRPr sz="2800"/>
            </a:lvl1pPr>
          </a:lstStyle>
          <a:p>
            <a:r>
              <a:rPr lang="de-DE" dirty="0" smtClean="0"/>
              <a:t>Titelmasterformat durch Klicken bearbeiten</a:t>
            </a:r>
            <a:br>
              <a:rPr lang="de-DE" dirty="0" smtClean="0"/>
            </a:br>
            <a:endParaRPr lang="de-D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2"/>
          <p:cNvSpPr>
            <a:spLocks noGrp="1"/>
          </p:cNvSpPr>
          <p:nvPr>
            <p:ph type="body" idx="1"/>
          </p:nvPr>
        </p:nvSpPr>
        <p:spPr>
          <a:xfrm>
            <a:off x="251439" y="2348880"/>
            <a:ext cx="8641039" cy="39604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1547664" y="988047"/>
            <a:ext cx="7344815" cy="12168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lang="de-DE" dirty="0" smtClean="0"/>
              <a:t>Titelmasterformat durch Klicken bearbeiten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0"/>
          </p:nvPr>
        </p:nvSpPr>
        <p:spPr>
          <a:xfrm>
            <a:off x="251439" y="988046"/>
            <a:ext cx="1224217" cy="1216817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2"/>
          <p:cNvSpPr>
            <a:spLocks noGrp="1"/>
          </p:cNvSpPr>
          <p:nvPr>
            <p:ph type="body" idx="1"/>
          </p:nvPr>
        </p:nvSpPr>
        <p:spPr>
          <a:xfrm>
            <a:off x="251439" y="2348880"/>
            <a:ext cx="8641039" cy="396044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251440" y="988047"/>
            <a:ext cx="8641039" cy="1216817"/>
          </a:xfrm>
        </p:spPr>
        <p:txBody>
          <a:bodyPr/>
          <a:lstStyle>
            <a:lvl1pPr>
              <a:defRPr sz="2800"/>
            </a:lvl1pPr>
          </a:lstStyle>
          <a:p>
            <a:r>
              <a:rPr lang="de-DE" dirty="0" smtClean="0"/>
              <a:t>Titelmasterformat durch Klicken bearbeiten</a:t>
            </a:r>
            <a:br>
              <a:rPr lang="de-DE" dirty="0" smtClean="0"/>
            </a:br>
            <a:endParaRPr lang="de-D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251439" y="2348880"/>
            <a:ext cx="8641039" cy="39604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251440" y="988047"/>
            <a:ext cx="8641039" cy="12168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lang="de-DE" dirty="0" smtClean="0"/>
              <a:t>Titelmasterformat durch Klicken bearbeiten</a:t>
            </a:r>
            <a:br>
              <a:rPr lang="de-DE" dirty="0" smtClean="0"/>
            </a:br>
            <a:endParaRPr lang="de-D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2"/>
          <p:cNvSpPr>
            <a:spLocks noGrp="1"/>
          </p:cNvSpPr>
          <p:nvPr>
            <p:ph type="body" idx="1"/>
          </p:nvPr>
        </p:nvSpPr>
        <p:spPr>
          <a:xfrm>
            <a:off x="251439" y="2348880"/>
            <a:ext cx="8641039" cy="39604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251440" y="988047"/>
            <a:ext cx="8641039" cy="12168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lang="de-DE" dirty="0" smtClean="0"/>
              <a:t>Titelmasterformat durch Klicken bearbeiten</a:t>
            </a:r>
            <a:br>
              <a:rPr lang="de-DE" dirty="0" smtClean="0"/>
            </a:br>
            <a:endParaRPr lang="de-D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360000" y="990000"/>
            <a:ext cx="882000" cy="646172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</a:lstStyle>
          <a:p>
            <a:r>
              <a:rPr lang="de-DE" dirty="0" smtClean="0"/>
              <a:t>Logo</a:t>
            </a:r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1513334" y="973545"/>
            <a:ext cx="7379144" cy="12677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sz="2800"/>
            </a:lvl1pPr>
          </a:lstStyle>
          <a:p>
            <a:r>
              <a:rPr lang="de-DE" dirty="0" smtClean="0"/>
              <a:t>Titel für Folgefolien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7" name="Textplatzhalter 2"/>
          <p:cNvSpPr>
            <a:spLocks noGrp="1"/>
          </p:cNvSpPr>
          <p:nvPr>
            <p:ph idx="1"/>
          </p:nvPr>
        </p:nvSpPr>
        <p:spPr>
          <a:xfrm>
            <a:off x="1513334" y="2312828"/>
            <a:ext cx="7379144" cy="3991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13334" y="980728"/>
            <a:ext cx="3454750" cy="5328592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sz="half" idx="10"/>
          </p:nvPr>
        </p:nvSpPr>
        <p:spPr>
          <a:xfrm>
            <a:off x="5400050" y="980728"/>
            <a:ext cx="3492427" cy="5328592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1" hasCustomPrompt="1"/>
          </p:nvPr>
        </p:nvSpPr>
        <p:spPr>
          <a:xfrm>
            <a:off x="360000" y="990000"/>
            <a:ext cx="882000" cy="646172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</a:lstStyle>
          <a:p>
            <a:r>
              <a:rPr lang="de-DE" dirty="0" smtClean="0"/>
              <a:t>Logo</a:t>
            </a:r>
            <a:endParaRPr lang="de-D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47664" y="2132856"/>
            <a:ext cx="3420419" cy="4171628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0" name="Textplatzhalter 2"/>
          <p:cNvSpPr>
            <a:spLocks noGrp="1"/>
          </p:cNvSpPr>
          <p:nvPr>
            <p:ph type="body" idx="10"/>
          </p:nvPr>
        </p:nvSpPr>
        <p:spPr>
          <a:xfrm>
            <a:off x="5400051" y="955510"/>
            <a:ext cx="3492427" cy="965035"/>
          </a:xfrm>
        </p:spPr>
        <p:txBody>
          <a:bodyPr anchor="t" anchorCtr="0">
            <a:noAutofit/>
          </a:bodyPr>
          <a:lstStyle>
            <a:lvl1pPr marL="0" indent="0">
              <a:buNone/>
              <a:defRPr sz="2800" b="0">
                <a:latin typeface="Roboto Condensed bold" panose="02000000000000000000" pitchFamily="2" charset="0"/>
                <a:ea typeface="Roboto Condensed bold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11" name="Inhaltsplatzhalter 3"/>
          <p:cNvSpPr>
            <a:spLocks noGrp="1"/>
          </p:cNvSpPr>
          <p:nvPr>
            <p:ph sz="half" idx="11"/>
          </p:nvPr>
        </p:nvSpPr>
        <p:spPr>
          <a:xfrm>
            <a:off x="5400051" y="2132856"/>
            <a:ext cx="3492427" cy="4171628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7" name="Bildplatzhalter 4"/>
          <p:cNvSpPr>
            <a:spLocks noGrp="1"/>
          </p:cNvSpPr>
          <p:nvPr>
            <p:ph type="pic" sz="quarter" idx="12" hasCustomPrompt="1"/>
          </p:nvPr>
        </p:nvSpPr>
        <p:spPr>
          <a:xfrm>
            <a:off x="360000" y="990000"/>
            <a:ext cx="882000" cy="646172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</a:lstStyle>
          <a:p>
            <a:r>
              <a:rPr lang="de-DE" dirty="0" smtClean="0"/>
              <a:t>Logo</a:t>
            </a:r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1547664" y="980728"/>
            <a:ext cx="3420418" cy="939817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de-DE" dirty="0" smtClean="0"/>
              <a:t>Titelmasterformat bearbeiten</a:t>
            </a:r>
            <a:endParaRPr lang="de-D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mit Bi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436096" y="980728"/>
            <a:ext cx="3456383" cy="5323756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547664" y="980728"/>
            <a:ext cx="3384376" cy="1600200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Textplatzhalter 3"/>
          <p:cNvSpPr>
            <a:spLocks noGrp="1"/>
          </p:cNvSpPr>
          <p:nvPr>
            <p:ph type="body" sz="half" idx="11"/>
          </p:nvPr>
        </p:nvSpPr>
        <p:spPr>
          <a:xfrm>
            <a:off x="1547664" y="2708920"/>
            <a:ext cx="3384376" cy="35955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6" name="Bildplatzhalter 4"/>
          <p:cNvSpPr>
            <a:spLocks noGrp="1"/>
          </p:cNvSpPr>
          <p:nvPr>
            <p:ph type="pic" sz="quarter" idx="12" hasCustomPrompt="1"/>
          </p:nvPr>
        </p:nvSpPr>
        <p:spPr>
          <a:xfrm>
            <a:off x="360000" y="990000"/>
            <a:ext cx="882000" cy="646172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</a:lstStyle>
          <a:p>
            <a:r>
              <a:rPr lang="de-DE" dirty="0" smtClean="0"/>
              <a:t>Logo</a:t>
            </a:r>
            <a:endParaRPr lang="de-D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9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-26544"/>
            <a:ext cx="9144000" cy="1512000"/>
          </a:xfrm>
          <a:prstGeom prst="rect">
            <a:avLst/>
          </a:prstGeom>
          <a:solidFill>
            <a:srgbClr val="779A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0" y="-69663"/>
            <a:ext cx="2327217" cy="1506510"/>
          </a:xfrm>
          <a:prstGeom prst="rect">
            <a:avLst/>
          </a:prstGeom>
        </p:spPr>
      </p:pic>
      <p:cxnSp>
        <p:nvCxnSpPr>
          <p:cNvPr id="12" name="Gerader Verbinder 11"/>
          <p:cNvCxnSpPr/>
          <p:nvPr userDrawn="1"/>
        </p:nvCxnSpPr>
        <p:spPr>
          <a:xfrm>
            <a:off x="2304000" y="287168"/>
            <a:ext cx="0" cy="828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 userDrawn="1"/>
        </p:nvCxnSpPr>
        <p:spPr>
          <a:xfrm>
            <a:off x="0" y="6525344"/>
            <a:ext cx="9144000" cy="0"/>
          </a:xfrm>
          <a:prstGeom prst="line">
            <a:avLst/>
          </a:prstGeom>
          <a:ln w="12700">
            <a:solidFill>
              <a:schemeClr val="tx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platzhalter 9"/>
          <p:cNvSpPr txBox="1">
            <a:spLocks/>
          </p:cNvSpPr>
          <p:nvPr userDrawn="1"/>
        </p:nvSpPr>
        <p:spPr>
          <a:xfrm>
            <a:off x="2555776" y="188246"/>
            <a:ext cx="6031582" cy="119261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bg1"/>
                </a:solidFill>
                <a:latin typeface="InfoDispRegular-Roman" panose="02000506050000020004" pitchFamily="2" charset="0"/>
                <a:ea typeface="Roboto Condensed" panose="02000000000000000000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900" noProof="0" dirty="0" smtClean="0">
                <a:latin typeface="Roboto Condensed" charset="0"/>
                <a:ea typeface="Roboto Condensed" charset="0"/>
                <a:cs typeface="Roboto Condensed" charset="0"/>
              </a:rPr>
              <a:t>Department</a:t>
            </a:r>
            <a:r>
              <a:rPr lang="en-US" sz="1900" baseline="0" noProof="0" dirty="0" smtClean="0">
                <a:latin typeface="Roboto Condensed" charset="0"/>
                <a:ea typeface="Roboto Condensed" charset="0"/>
                <a:cs typeface="Roboto Condensed" charset="0"/>
              </a:rPr>
              <a:t> of Computer </a:t>
            </a:r>
            <a:r>
              <a:rPr lang="en-US" sz="1900" baseline="0" noProof="0" dirty="0" smtClean="0">
                <a:latin typeface="Roboto Condensed" charset="0"/>
                <a:ea typeface="Roboto Condensed" charset="0"/>
                <a:cs typeface="Roboto Condensed" charset="0"/>
              </a:rPr>
              <a:t>Science</a:t>
            </a:r>
          </a:p>
          <a:p>
            <a:pPr fontAlgn="auto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900" noProof="0" dirty="0" smtClean="0">
                <a:latin typeface="Roboto Condensed" charset="0"/>
                <a:ea typeface="Roboto Condensed" charset="0"/>
                <a:cs typeface="Roboto Condensed" charset="0"/>
              </a:rPr>
              <a:t>Computer Architectures and Systems</a:t>
            </a:r>
            <a:endParaRPr lang="en-US" sz="1900" noProof="0" dirty="0" smtClean="0">
              <a:latin typeface="Roboto Condensed" charset="0"/>
              <a:ea typeface="Roboto Condensed" charset="0"/>
              <a:cs typeface="Roboto Condensed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6588224" y="6525345"/>
            <a:ext cx="2339752" cy="3342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InfoDispRegular-Roman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de-DE" sz="1400" b="0" i="0" dirty="0" smtClean="0">
                <a:latin typeface="Roboto Condensed Light" charset="0"/>
                <a:ea typeface="Roboto Condensed Light" charset="0"/>
                <a:cs typeface="Roboto Condensed Light" charset="0"/>
              </a:rPr>
              <a:t>www.tu-chemnitz.de</a:t>
            </a:r>
            <a:endParaRPr lang="de-DE" sz="1400" b="0" i="0" dirty="0"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16" name="Rectangle 4"/>
          <p:cNvSpPr txBox="1">
            <a:spLocks noChangeArrowheads="1"/>
          </p:cNvSpPr>
          <p:nvPr userDrawn="1"/>
        </p:nvSpPr>
        <p:spPr bwMode="auto">
          <a:xfrm>
            <a:off x="235191" y="6525345"/>
            <a:ext cx="4201794" cy="33265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kern="1200" dirty="0" smtClean="0">
                <a:solidFill>
                  <a:schemeClr val="tx1"/>
                </a:solidFill>
                <a:latin typeface="InfoDispRegular-Roman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400" b="0" i="0" kern="1200" baseline="0" dirty="0" smtClean="0">
                <a:solidFill>
                  <a:schemeClr val="tx1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Chemnitz </a:t>
            </a:r>
            <a:r>
              <a:rPr lang="de-DE" sz="1400" b="0" i="0" kern="1200" dirty="0" smtClean="0">
                <a:solidFill>
                  <a:schemeClr val="tx1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∙ </a:t>
            </a:r>
            <a:fld id="{A83EE0D5-9618-C345-A362-7341F66CF810}" type="datetime1">
              <a:rPr lang="de-DE" sz="1400" b="0" i="0" kern="1200" smtClean="0">
                <a:solidFill>
                  <a:schemeClr val="tx1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11.04.2018</a:t>
            </a:fld>
            <a:r>
              <a:rPr lang="de-DE" sz="1400" b="0" i="0" kern="1200" dirty="0" smtClean="0">
                <a:solidFill>
                  <a:schemeClr val="tx1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 ∙ Name </a:t>
            </a:r>
            <a:r>
              <a:rPr lang="de-DE" sz="1400" b="0" i="0" kern="1200" dirty="0" err="1" smtClean="0">
                <a:solidFill>
                  <a:schemeClr val="tx1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of</a:t>
            </a:r>
            <a:r>
              <a:rPr lang="de-DE" sz="1400" b="0" i="0" kern="1200" dirty="0" smtClean="0">
                <a:solidFill>
                  <a:schemeClr val="tx1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 Speaker</a:t>
            </a:r>
          </a:p>
          <a:p>
            <a:pPr>
              <a:defRPr/>
            </a:pPr>
            <a:endParaRPr lang="de-DE" sz="1400" b="0" i="0" kern="1200" dirty="0">
              <a:solidFill>
                <a:schemeClr val="tx1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25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 userDrawn="1"/>
        </p:nvSpPr>
        <p:spPr>
          <a:xfrm>
            <a:off x="0" y="-520"/>
            <a:ext cx="9144000" cy="764704"/>
          </a:xfrm>
          <a:prstGeom prst="rect">
            <a:avLst/>
          </a:prstGeom>
          <a:solidFill>
            <a:srgbClr val="779A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48" y="-80348"/>
            <a:ext cx="1297424" cy="869671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547664" y="973545"/>
            <a:ext cx="7344814" cy="12677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dirty="0" smtClean="0"/>
              <a:t>Titel für Folgefolien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47664" y="2312828"/>
            <a:ext cx="7344814" cy="3991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3" name="Textplatzhalter 9"/>
          <p:cNvSpPr txBox="1">
            <a:spLocks/>
          </p:cNvSpPr>
          <p:nvPr userDrawn="1"/>
        </p:nvSpPr>
        <p:spPr>
          <a:xfrm>
            <a:off x="1516771" y="108526"/>
            <a:ext cx="5305479" cy="58417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bg1"/>
                </a:solidFill>
                <a:latin typeface="InfoDispRegular-Roman" panose="02000506050000020004" pitchFamily="2" charset="0"/>
                <a:ea typeface="Roboto Condensed" panose="02000000000000000000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</a:pPr>
            <a:r>
              <a:rPr lang="de-DE" sz="1600" dirty="0" smtClean="0">
                <a:latin typeface="Roboto Condensed" charset="0"/>
                <a:ea typeface="Roboto Condensed" charset="0"/>
                <a:cs typeface="Roboto Condensed" charset="0"/>
              </a:rPr>
              <a:t>RTCSA 2017</a:t>
            </a:r>
          </a:p>
        </p:txBody>
      </p:sp>
      <p:cxnSp>
        <p:nvCxnSpPr>
          <p:cNvPr id="15" name="Gerader Verbinder 14"/>
          <p:cNvCxnSpPr/>
          <p:nvPr userDrawn="1"/>
        </p:nvCxnSpPr>
        <p:spPr>
          <a:xfrm>
            <a:off x="1440000" y="126000"/>
            <a:ext cx="0" cy="4680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5"/>
          <p:cNvSpPr txBox="1">
            <a:spLocks noChangeArrowheads="1"/>
          </p:cNvSpPr>
          <p:nvPr userDrawn="1"/>
        </p:nvSpPr>
        <p:spPr bwMode="auto">
          <a:xfrm>
            <a:off x="6588224" y="6525345"/>
            <a:ext cx="2339752" cy="3342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InfoDispRegular-Roman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de-DE" sz="1400" b="0" i="0" dirty="0" smtClean="0">
                <a:latin typeface="Roboto Condensed Light" charset="0"/>
                <a:ea typeface="Roboto Condensed Light" charset="0"/>
                <a:cs typeface="Roboto Condensed Light" charset="0"/>
              </a:rPr>
              <a:t>www.tu-chemnitz.de</a:t>
            </a:r>
            <a:endParaRPr lang="de-DE" sz="1400" b="0" i="0" dirty="0"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cxnSp>
        <p:nvCxnSpPr>
          <p:cNvPr id="20" name="Gerader Verbinder 19"/>
          <p:cNvCxnSpPr/>
          <p:nvPr userDrawn="1"/>
        </p:nvCxnSpPr>
        <p:spPr>
          <a:xfrm>
            <a:off x="0" y="6525344"/>
            <a:ext cx="9144000" cy="0"/>
          </a:xfrm>
          <a:prstGeom prst="line">
            <a:avLst/>
          </a:prstGeom>
          <a:ln w="12700">
            <a:solidFill>
              <a:schemeClr val="tx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ußzeilenplatzhalter 4"/>
          <p:cNvSpPr txBox="1">
            <a:spLocks/>
          </p:cNvSpPr>
          <p:nvPr userDrawn="1"/>
        </p:nvSpPr>
        <p:spPr>
          <a:xfrm>
            <a:off x="3491880" y="6526933"/>
            <a:ext cx="3888432" cy="332656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 dirty="0" smtClean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72C5D026-0A5E-414E-BDD7-AEAAC7E56A8F}" type="slidenum">
              <a:rPr lang="de-DE" sz="1400" b="0" i="0" smtClean="0">
                <a:latin typeface="Roboto Condensed Light" charset="0"/>
                <a:ea typeface="Roboto Condensed Light" charset="0"/>
                <a:cs typeface="Roboto Condensed Light" charset="0"/>
              </a:rPr>
              <a:pPr algn="ctr">
                <a:defRPr/>
              </a:pPr>
              <a:t>‹Nr.›</a:t>
            </a:fld>
            <a:endParaRPr lang="de-DE" sz="1400" b="0" i="0" dirty="0"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16" name="Rectangle 4"/>
          <p:cNvSpPr txBox="1">
            <a:spLocks noChangeArrowheads="1"/>
          </p:cNvSpPr>
          <p:nvPr userDrawn="1"/>
        </p:nvSpPr>
        <p:spPr bwMode="auto">
          <a:xfrm>
            <a:off x="235191" y="6525345"/>
            <a:ext cx="4201794" cy="33265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kern="1200" dirty="0" smtClean="0">
                <a:solidFill>
                  <a:schemeClr val="tx1"/>
                </a:solidFill>
                <a:latin typeface="InfoDispRegular-Roman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de-DE" sz="1400" b="0" i="0" kern="1200" dirty="0" smtClean="0">
                <a:solidFill>
                  <a:schemeClr val="tx1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Chemnitz ∙ </a:t>
            </a:r>
            <a:fld id="{5214B255-739C-9C42-B2E5-ADDCBB2CF36D}" type="datetime1">
              <a:rPr lang="de-DE" sz="1400" b="0" i="0" kern="1200" smtClean="0">
                <a:solidFill>
                  <a:schemeClr val="tx1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11.04.2018</a:t>
            </a:fld>
            <a:r>
              <a:rPr lang="de-DE" sz="1400" b="0" i="0" kern="1200" baseline="0" dirty="0" smtClean="0">
                <a:solidFill>
                  <a:schemeClr val="tx1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 </a:t>
            </a:r>
            <a:r>
              <a:rPr lang="de-DE" sz="1400" b="0" i="0" kern="1200" dirty="0" smtClean="0">
                <a:solidFill>
                  <a:schemeClr val="tx1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∙ Name </a:t>
            </a:r>
            <a:r>
              <a:rPr lang="de-DE" sz="1400" b="0" i="0" kern="1200" dirty="0" err="1" smtClean="0">
                <a:solidFill>
                  <a:schemeClr val="tx1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of</a:t>
            </a:r>
            <a:r>
              <a:rPr lang="de-DE" sz="1400" b="0" i="0" kern="1200" dirty="0" smtClean="0">
                <a:solidFill>
                  <a:schemeClr val="tx1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 Speaker</a:t>
            </a:r>
            <a:endParaRPr lang="de-DE" sz="1400" b="0" i="0" kern="1200" dirty="0">
              <a:solidFill>
                <a:schemeClr val="tx1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07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Roboto Condensed bold" panose="02000000000000000000" pitchFamily="2" charset="0"/>
          <a:ea typeface="Roboto Condensed bold" panose="02000000000000000000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Roboto Condensed" panose="02000000000000000000" pitchFamily="2" charset="0"/>
          <a:ea typeface="Roboto Condensed" panose="02000000000000000000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Roboto Condensed" panose="02000000000000000000" pitchFamily="2" charset="0"/>
          <a:ea typeface="Roboto Condensed" panose="02000000000000000000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 Condensed" panose="02000000000000000000" pitchFamily="2" charset="0"/>
          <a:ea typeface="Roboto Condensed" panose="02000000000000000000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 Condensed" panose="02000000000000000000" pitchFamily="2" charset="0"/>
          <a:ea typeface="Roboto Condensed" panose="02000000000000000000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 Condensed" panose="02000000000000000000" pitchFamily="2" charset="0"/>
          <a:ea typeface="Roboto Condensed" panose="02000000000000000000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0" y="-520"/>
            <a:ext cx="9144000" cy="764704"/>
          </a:xfrm>
          <a:prstGeom prst="rect">
            <a:avLst/>
          </a:prstGeom>
          <a:solidFill>
            <a:srgbClr val="779A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48" y="-80348"/>
            <a:ext cx="1297424" cy="869671"/>
          </a:xfrm>
          <a:prstGeom prst="rect">
            <a:avLst/>
          </a:prstGeom>
        </p:spPr>
      </p:pic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1516772" y="973545"/>
            <a:ext cx="7375708" cy="12677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dirty="0" smtClean="0"/>
              <a:t>Titelmasterformat durch Klicken bearbeiten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9" name="Textplatzhalter 2"/>
          <p:cNvSpPr>
            <a:spLocks noGrp="1"/>
          </p:cNvSpPr>
          <p:nvPr>
            <p:ph type="body" idx="1"/>
          </p:nvPr>
        </p:nvSpPr>
        <p:spPr>
          <a:xfrm>
            <a:off x="251439" y="2311240"/>
            <a:ext cx="8641039" cy="39932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cxnSp>
        <p:nvCxnSpPr>
          <p:cNvPr id="20" name="Gerader Verbinder 19"/>
          <p:cNvCxnSpPr/>
          <p:nvPr userDrawn="1"/>
        </p:nvCxnSpPr>
        <p:spPr>
          <a:xfrm>
            <a:off x="0" y="6525344"/>
            <a:ext cx="9144000" cy="0"/>
          </a:xfrm>
          <a:prstGeom prst="line">
            <a:avLst/>
          </a:prstGeom>
          <a:ln w="12700">
            <a:solidFill>
              <a:schemeClr val="tx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/>
          <p:cNvCxnSpPr/>
          <p:nvPr userDrawn="1"/>
        </p:nvCxnSpPr>
        <p:spPr>
          <a:xfrm>
            <a:off x="1440000" y="126000"/>
            <a:ext cx="0" cy="4680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6588224" y="6525345"/>
            <a:ext cx="2339752" cy="3342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InfoDispRegular-Roman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de-DE" sz="1400" b="0" i="0" dirty="0" smtClean="0">
                <a:latin typeface="Roboto Condensed Light" charset="0"/>
                <a:ea typeface="Roboto Condensed Light" charset="0"/>
                <a:cs typeface="Roboto Condensed Light" charset="0"/>
              </a:rPr>
              <a:t>www.tu-chemnitz.de</a:t>
            </a:r>
            <a:endParaRPr lang="de-DE" sz="1400" b="0" i="0" dirty="0"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cxnSp>
        <p:nvCxnSpPr>
          <p:cNvPr id="11" name="Gerader Verbinder 10"/>
          <p:cNvCxnSpPr/>
          <p:nvPr userDrawn="1"/>
        </p:nvCxnSpPr>
        <p:spPr>
          <a:xfrm>
            <a:off x="0" y="6525344"/>
            <a:ext cx="9144000" cy="0"/>
          </a:xfrm>
          <a:prstGeom prst="line">
            <a:avLst/>
          </a:prstGeom>
          <a:ln w="12700">
            <a:solidFill>
              <a:schemeClr val="tx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3491880" y="6526933"/>
            <a:ext cx="3888432" cy="332656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 dirty="0" smtClean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72C5D026-0A5E-414E-BDD7-AEAAC7E56A8F}" type="slidenum">
              <a:rPr lang="de-DE" sz="1400" b="0" i="0" smtClean="0">
                <a:latin typeface="Roboto Condensed Light" charset="0"/>
                <a:ea typeface="Roboto Condensed Light" charset="0"/>
                <a:cs typeface="Roboto Condensed Light" charset="0"/>
              </a:rPr>
              <a:pPr algn="ctr">
                <a:defRPr/>
              </a:pPr>
              <a:t>‹Nr.›</a:t>
            </a:fld>
            <a:endParaRPr lang="de-DE" sz="1400" b="0" i="0" dirty="0"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13" name="Rectangle 4"/>
          <p:cNvSpPr txBox="1">
            <a:spLocks noChangeArrowheads="1"/>
          </p:cNvSpPr>
          <p:nvPr userDrawn="1"/>
        </p:nvSpPr>
        <p:spPr bwMode="auto">
          <a:xfrm>
            <a:off x="235191" y="6525345"/>
            <a:ext cx="4201794" cy="33265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kern="1200" dirty="0" smtClean="0">
                <a:solidFill>
                  <a:schemeClr val="tx1"/>
                </a:solidFill>
                <a:latin typeface="InfoDispRegular-Roman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400" b="0" i="0" kern="1200" dirty="0" smtClean="0">
                <a:solidFill>
                  <a:schemeClr val="tx1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Chemnitz ∙ </a:t>
            </a:r>
            <a:fld id="{423A97B2-8CE4-6345-855A-0C936C32FD36}" type="datetime1">
              <a:rPr lang="de-DE" sz="1400" b="0" i="0" kern="1200" smtClean="0">
                <a:solidFill>
                  <a:schemeClr val="tx1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11.04.2018</a:t>
            </a:fld>
            <a:r>
              <a:rPr lang="de-DE" sz="1400" b="0" i="0" kern="1200" baseline="0" dirty="0" smtClean="0">
                <a:solidFill>
                  <a:schemeClr val="tx1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 </a:t>
            </a:r>
            <a:r>
              <a:rPr lang="de-DE" sz="1400" b="0" i="0" kern="1200" dirty="0" smtClean="0">
                <a:solidFill>
                  <a:schemeClr val="tx1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∙ Name </a:t>
            </a:r>
            <a:r>
              <a:rPr lang="de-DE" sz="1400" b="0" i="0" kern="1200" dirty="0" err="1" smtClean="0">
                <a:solidFill>
                  <a:schemeClr val="tx1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of</a:t>
            </a:r>
            <a:r>
              <a:rPr lang="de-DE" sz="1400" b="0" i="0" kern="1200" dirty="0" smtClean="0">
                <a:solidFill>
                  <a:schemeClr val="tx1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 Speaker</a:t>
            </a:r>
          </a:p>
          <a:p>
            <a:pPr>
              <a:defRPr/>
            </a:pPr>
            <a:endParaRPr lang="de-DE" sz="1400" b="0" i="0" kern="1200" dirty="0">
              <a:solidFill>
                <a:schemeClr val="tx1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853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  <p:sldLayoutId id="2147483742" r:id="rId15"/>
    <p:sldLayoutId id="2147483743" r:id="rId16"/>
    <p:sldLayoutId id="2147483744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Roboto Condensed bold" panose="02000000000000000000" pitchFamily="2" charset="0"/>
          <a:ea typeface="Roboto Condensed bold" panose="02000000000000000000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Roboto Condensed" panose="02000000000000000000" pitchFamily="2" charset="0"/>
          <a:ea typeface="Roboto Condensed" panose="02000000000000000000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Roboto Condensed" panose="02000000000000000000" pitchFamily="2" charset="0"/>
          <a:ea typeface="Roboto Condensed" panose="02000000000000000000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 Condensed" panose="02000000000000000000" pitchFamily="2" charset="0"/>
          <a:ea typeface="Roboto Condensed" panose="02000000000000000000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30"/>
          <p:cNvSpPr>
            <a:spLocks noGrp="1" noChangeArrowheads="1"/>
          </p:cNvSpPr>
          <p:nvPr>
            <p:ph type="title"/>
          </p:nvPr>
        </p:nvSpPr>
        <p:spPr>
          <a:xfrm>
            <a:off x="1781690" y="2407781"/>
            <a:ext cx="7605845" cy="1325563"/>
          </a:xfrm>
          <a:noFill/>
        </p:spPr>
        <p:txBody>
          <a:bodyPr>
            <a:normAutofit/>
          </a:bodyPr>
          <a:lstStyle/>
          <a:p>
            <a:r>
              <a:rPr lang="en-US" dirty="0" err="1" smtClean="0"/>
              <a:t>Titel</a:t>
            </a:r>
            <a:r>
              <a:rPr lang="en-US" dirty="0" smtClean="0"/>
              <a:t> of the paper…</a:t>
            </a:r>
            <a:endParaRPr lang="en-GB" dirty="0" smtClean="0"/>
          </a:p>
        </p:txBody>
      </p:sp>
      <p:sp>
        <p:nvSpPr>
          <p:cNvPr id="4099" name="Rectangle 1031"/>
          <p:cNvSpPr>
            <a:spLocks noGrp="1" noChangeArrowheads="1"/>
          </p:cNvSpPr>
          <p:nvPr>
            <p:ph idx="10"/>
          </p:nvPr>
        </p:nvSpPr>
        <p:spPr>
          <a:xfrm>
            <a:off x="1781690" y="3733344"/>
            <a:ext cx="6343694" cy="1968398"/>
          </a:xfrm>
          <a:prstGeom prst="rect">
            <a:avLst/>
          </a:prstGeom>
        </p:spPr>
        <p:txBody>
          <a:bodyPr/>
          <a:lstStyle/>
          <a:p>
            <a:pPr marL="457200" indent="-457200"/>
            <a:r>
              <a:rPr lang="en-US" dirty="0" err="1" smtClean="0"/>
              <a:t>Dharshan</a:t>
            </a:r>
            <a:r>
              <a:rPr lang="en-US" dirty="0" smtClean="0"/>
              <a:t> Krishna Murthy and Alejandro Masrur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Speaker: Philip </a:t>
            </a:r>
            <a:r>
              <a:rPr lang="en-US" dirty="0" err="1" smtClean="0"/>
              <a:t>Parsch</a:t>
            </a:r>
            <a:endParaRPr lang="en-US" dirty="0"/>
          </a:p>
          <a:p>
            <a:pPr marL="457200" indent="-457200"/>
            <a:endParaRPr lang="de-DE" b="1" dirty="0" smtClean="0"/>
          </a:p>
          <a:p>
            <a:pPr marL="457200" indent="-457200"/>
            <a:endParaRPr lang="de-DE" b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Textplatzhalter 50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Concept presentation</a:t>
            </a:r>
            <a:endParaRPr lang="en-US" dirty="0"/>
          </a:p>
        </p:txBody>
      </p:sp>
      <p:sp>
        <p:nvSpPr>
          <p:cNvPr id="124" name="Content Placeholder 1"/>
          <p:cNvSpPr>
            <a:spLocks noGrp="1"/>
          </p:cNvSpPr>
          <p:nvPr>
            <p:ph idx="1"/>
          </p:nvPr>
        </p:nvSpPr>
        <p:spPr>
          <a:xfrm>
            <a:off x="251439" y="998730"/>
            <a:ext cx="8641039" cy="531059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Structure: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Introduction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: Motivation &amp; Goals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Basics &amp; </a:t>
            </a:r>
            <a:r>
              <a:rPr lang="de-DE" dirty="0" err="1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elated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Work (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if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available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Concept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: Abstract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theory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idea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of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how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the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problem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can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be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solved</a:t>
            </a:r>
            <a:endParaRPr lang="de-DE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Thesis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timeline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(Gantt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chart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de-DE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15min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talk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+ 5min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discussion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74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Textplatzhalter 50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Thesis defense</a:t>
            </a:r>
            <a:endParaRPr lang="en-US" dirty="0"/>
          </a:p>
        </p:txBody>
      </p:sp>
      <p:sp>
        <p:nvSpPr>
          <p:cNvPr id="124" name="Content Placeholder 1"/>
          <p:cNvSpPr>
            <a:spLocks noGrp="1"/>
          </p:cNvSpPr>
          <p:nvPr>
            <p:ph idx="1"/>
          </p:nvPr>
        </p:nvSpPr>
        <p:spPr>
          <a:xfrm>
            <a:off x="251439" y="998730"/>
            <a:ext cx="8641039" cy="531059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Structure: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Introduction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: Motivation &amp; Goals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Basics &amp; </a:t>
            </a:r>
            <a:r>
              <a:rPr lang="de-DE" dirty="0" err="1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elated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Work: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shortly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only</a:t>
            </a:r>
            <a:endParaRPr lang="de-DE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Concept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: Abstract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theory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idea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of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how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the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problem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can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be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solved</a:t>
            </a:r>
            <a:endParaRPr lang="de-DE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Implementation: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How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to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implement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the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concept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with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hard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software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Evaluation: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How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well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does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it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perform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have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all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goals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been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reached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Conclusion</a:t>
            </a:r>
            <a:endParaRPr lang="de-DE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de-DE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0min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talk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+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discussion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06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rtfoli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olgefolien mit 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Folgefolien ohne 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RCS_New</Template>
  <TotalTime>0</TotalTime>
  <Words>114</Words>
  <Application>Microsoft Office PowerPoint</Application>
  <PresentationFormat>Bildschirmpräsentation (4:3)</PresentationFormat>
  <Paragraphs>25</Paragraphs>
  <Slides>3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Startfolie</vt:lpstr>
      <vt:lpstr>Folgefolien mit Logo</vt:lpstr>
      <vt:lpstr>Folgefolien ohne Logo</vt:lpstr>
      <vt:lpstr>Titel of the paper…</vt:lpstr>
      <vt:lpstr>PowerPoint-Präsentation</vt:lpstr>
      <vt:lpstr>PowerPoint-Präsentation</vt:lpstr>
    </vt:vector>
  </TitlesOfParts>
  <Manager/>
  <Company>RCS at TUM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Alejandro Masrur</dc:creator>
  <cp:keywords/>
  <dc:description/>
  <cp:lastModifiedBy>Philip</cp:lastModifiedBy>
  <cp:revision>1390</cp:revision>
  <dcterms:created xsi:type="dcterms:W3CDTF">2010-04-18T09:08:07Z</dcterms:created>
  <dcterms:modified xsi:type="dcterms:W3CDTF">2018-04-11T13:20:52Z</dcterms:modified>
  <cp:category/>
</cp:coreProperties>
</file>